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08" r:id="rId2"/>
  </p:sldMasterIdLst>
  <p:sldIdLst>
    <p:sldId id="276" r:id="rId3"/>
    <p:sldId id="278" r:id="rId4"/>
    <p:sldId id="279" r:id="rId5"/>
    <p:sldId id="281" r:id="rId6"/>
    <p:sldId id="282" r:id="rId7"/>
    <p:sldId id="283" r:id="rId8"/>
    <p:sldId id="284" r:id="rId9"/>
    <p:sldId id="285" r:id="rId10"/>
    <p:sldId id="286" r:id="rId11"/>
    <p:sldId id="302" r:id="rId12"/>
    <p:sldId id="287" r:id="rId13"/>
    <p:sldId id="288" r:id="rId14"/>
    <p:sldId id="289" r:id="rId15"/>
    <p:sldId id="290" r:id="rId16"/>
    <p:sldId id="291" r:id="rId17"/>
    <p:sldId id="292" r:id="rId18"/>
    <p:sldId id="293" r:id="rId19"/>
    <p:sldId id="294" r:id="rId20"/>
    <p:sldId id="295" r:id="rId21"/>
    <p:sldId id="297" r:id="rId22"/>
    <p:sldId id="298" r:id="rId23"/>
    <p:sldId id="299" r:id="rId24"/>
    <p:sldId id="300" r:id="rId25"/>
    <p:sldId id="30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6DEB3D-E6B5-8C07-A1EA-367351A3CDA7}" v="706" dt="2023-04-27T21:36:12.259"/>
    <p1510:client id="{13BCF73A-0D59-6CB7-6736-512A5E9B07C6}" v="798" dt="2023-04-27T19:30:56.115"/>
    <p1510:client id="{1566EEEA-90F0-EA70-8935-B406FA61BBF6}" v="53" dt="2023-04-27T22:09:18.531"/>
    <p1510:client id="{22565660-F948-F900-6F51-892EBD5D01EB}" v="506" dt="2023-04-27T18:41:28.163"/>
    <p1510:client id="{22E56021-7B31-C28B-D5E5-9E125DECD80B}" v="457" dt="2023-04-27T16:37:20.102"/>
    <p1510:client id="{3B5885FD-60C3-8CCE-D124-31274CE94917}" v="168" dt="2023-04-26T21:54:47.872"/>
    <p1510:client id="{2F999049-AB4F-8AEF-C73C-F215D7AF3721}" v="114" vWet="115" dt="2023-04-27T21:49:21.460"/>
    <p1510:client id="{5041E013-26A0-48F1-B571-3707710D49AE}" v="155" dt="2023-04-27T00:01:04.644"/>
    <p1510:client id="{ACC34C46-56CD-14FB-A39C-39D824A04174}" v="147" dt="2023-04-26T23:17:30.159"/>
    <p1510:client id="{612D4C8A-93D9-F13A-F4B5-4F1728A038CB}" v="254" dt="2023-04-27T16:43:19.258"/>
    <p1510:client id="{79B30E09-CD5C-783D-D216-6EF28D935CA3}" v="161" dt="2023-04-27T22:08:34.423"/>
    <p1510:client id="{9F76B07C-59FD-2A70-CD43-63022ED2BCFF}" v="3" dt="2023-04-28T05:36:22.182"/>
    <p1510:client id="{B6744A17-DB4D-BB97-185B-9402CF3BC566}" v="14" dt="2023-04-27T21:03:01.533"/>
    <p1510:client id="{BA2146EF-4F05-7244-8454-A09A3FC6FE6A}" v="226" dt="2023-04-27T21:53:43.166"/>
    <p1510:client id="{E4DF8951-AD88-8C5B-5F0B-1A3B6C815C55}" v="125" dt="2023-04-27T19:48:19.8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8" d="100"/>
          <a:sy n="58" d="100"/>
        </p:scale>
        <p:origin x="96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CM Housing" userId="S::housing@ucmerced.edu::595202c3-ec55-4db9-99ed-4e904e80758b" providerId="AD" clId="Web-{ACC34C46-56CD-14FB-A39C-39D824A04174}"/>
    <pc:docChg chg="addSld delSld modSld">
      <pc:chgData name="UCM Housing" userId="S::housing@ucmerced.edu::595202c3-ec55-4db9-99ed-4e904e80758b" providerId="AD" clId="Web-{ACC34C46-56CD-14FB-A39C-39D824A04174}" dt="2023-04-26T23:17:30.159" v="121"/>
      <pc:docMkLst>
        <pc:docMk/>
      </pc:docMkLst>
      <pc:sldChg chg="addSp delSp modSp mod setBg addAnim delAnim">
        <pc:chgData name="UCM Housing" userId="S::housing@ucmerced.edu::595202c3-ec55-4db9-99ed-4e904e80758b" providerId="AD" clId="Web-{ACC34C46-56CD-14FB-A39C-39D824A04174}" dt="2023-04-26T23:08:05.524" v="60"/>
        <pc:sldMkLst>
          <pc:docMk/>
          <pc:sldMk cId="109857222" sldId="256"/>
        </pc:sldMkLst>
        <pc:spChg chg="mod">
          <ac:chgData name="UCM Housing" userId="S::housing@ucmerced.edu::595202c3-ec55-4db9-99ed-4e904e80758b" providerId="AD" clId="Web-{ACC34C46-56CD-14FB-A39C-39D824A04174}" dt="2023-04-26T23:08:05.524" v="60"/>
          <ac:spMkLst>
            <pc:docMk/>
            <pc:sldMk cId="109857222" sldId="256"/>
            <ac:spMk id="2" creationId="{00000000-0000-0000-0000-000000000000}"/>
          </ac:spMkLst>
        </pc:spChg>
        <pc:spChg chg="mod">
          <ac:chgData name="UCM Housing" userId="S::housing@ucmerced.edu::595202c3-ec55-4db9-99ed-4e904e80758b" providerId="AD" clId="Web-{ACC34C46-56CD-14FB-A39C-39D824A04174}" dt="2023-04-26T23:08:05.524" v="60"/>
          <ac:spMkLst>
            <pc:docMk/>
            <pc:sldMk cId="109857222" sldId="256"/>
            <ac:spMk id="3" creationId="{00000000-0000-0000-0000-000000000000}"/>
          </ac:spMkLst>
        </pc:spChg>
        <pc:spChg chg="add">
          <ac:chgData name="UCM Housing" userId="S::housing@ucmerced.edu::595202c3-ec55-4db9-99ed-4e904e80758b" providerId="AD" clId="Web-{ACC34C46-56CD-14FB-A39C-39D824A04174}" dt="2023-04-26T23:08:05.524" v="60"/>
          <ac:spMkLst>
            <pc:docMk/>
            <pc:sldMk cId="109857222" sldId="256"/>
            <ac:spMk id="8" creationId="{C3896A03-3945-419A-B66B-4EE266EDD152}"/>
          </ac:spMkLst>
        </pc:spChg>
        <pc:spChg chg="add del">
          <ac:chgData name="UCM Housing" userId="S::housing@ucmerced.edu::595202c3-ec55-4db9-99ed-4e904e80758b" providerId="AD" clId="Web-{ACC34C46-56CD-14FB-A39C-39D824A04174}" dt="2023-04-26T23:08:05.524" v="59"/>
          <ac:spMkLst>
            <pc:docMk/>
            <pc:sldMk cId="109857222" sldId="256"/>
            <ac:spMk id="9" creationId="{6CCA5F87-1D1E-45CB-8D83-FC7EEFAD9935}"/>
          </ac:spMkLst>
        </pc:spChg>
        <pc:spChg chg="add">
          <ac:chgData name="UCM Housing" userId="S::housing@ucmerced.edu::595202c3-ec55-4db9-99ed-4e904e80758b" providerId="AD" clId="Web-{ACC34C46-56CD-14FB-A39C-39D824A04174}" dt="2023-04-26T23:08:05.524" v="60"/>
          <ac:spMkLst>
            <pc:docMk/>
            <pc:sldMk cId="109857222" sldId="256"/>
            <ac:spMk id="10" creationId="{B34F5AD2-EDBD-4BBD-A55C-EAFFD0C7097A}"/>
          </ac:spMkLst>
        </pc:spChg>
        <pc:spChg chg="add del">
          <ac:chgData name="UCM Housing" userId="S::housing@ucmerced.edu::595202c3-ec55-4db9-99ed-4e904e80758b" providerId="AD" clId="Web-{ACC34C46-56CD-14FB-A39C-39D824A04174}" dt="2023-04-26T23:08:05.524" v="59"/>
          <ac:spMkLst>
            <pc:docMk/>
            <pc:sldMk cId="109857222" sldId="256"/>
            <ac:spMk id="11" creationId="{7CCFC2C6-6238-4A2F-93DE-2ADF74AF635E}"/>
          </ac:spMkLst>
        </pc:spChg>
        <pc:spChg chg="add del">
          <ac:chgData name="UCM Housing" userId="S::housing@ucmerced.edu::595202c3-ec55-4db9-99ed-4e904e80758b" providerId="AD" clId="Web-{ACC34C46-56CD-14FB-A39C-39D824A04174}" dt="2023-04-26T23:08:05.524" v="59"/>
          <ac:spMkLst>
            <pc:docMk/>
            <pc:sldMk cId="109857222" sldId="256"/>
            <ac:spMk id="13" creationId="{AF2F604E-43BE-4DC3-B983-E071523364F8}"/>
          </ac:spMkLst>
        </pc:spChg>
        <pc:spChg chg="add del">
          <ac:chgData name="UCM Housing" userId="S::housing@ucmerced.edu::595202c3-ec55-4db9-99ed-4e904e80758b" providerId="AD" clId="Web-{ACC34C46-56CD-14FB-A39C-39D824A04174}" dt="2023-04-26T23:08:05.524" v="59"/>
          <ac:spMkLst>
            <pc:docMk/>
            <pc:sldMk cId="109857222" sldId="256"/>
            <ac:spMk id="15" creationId="{08C9B587-E65E-4B52-B37C-ABEBB6E87928}"/>
          </ac:spMkLst>
        </pc:spChg>
        <pc:picChg chg="add del">
          <ac:chgData name="UCM Housing" userId="S::housing@ucmerced.edu::595202c3-ec55-4db9-99ed-4e904e80758b" providerId="AD" clId="Web-{ACC34C46-56CD-14FB-A39C-39D824A04174}" dt="2023-04-26T23:08:05.524" v="59"/>
          <ac:picMkLst>
            <pc:docMk/>
            <pc:sldMk cId="109857222" sldId="256"/>
            <ac:picMk id="5" creationId="{857372A9-CC21-6126-963D-00BE27E04B67}"/>
          </ac:picMkLst>
        </pc:picChg>
      </pc:sldChg>
      <pc:sldChg chg="addSp modSp new">
        <pc:chgData name="UCM Housing" userId="S::housing@ucmerced.edu::595202c3-ec55-4db9-99ed-4e904e80758b" providerId="AD" clId="Web-{ACC34C46-56CD-14FB-A39C-39D824A04174}" dt="2023-04-26T23:07:13.023" v="53" actId="14100"/>
        <pc:sldMkLst>
          <pc:docMk/>
          <pc:sldMk cId="4124619963" sldId="258"/>
        </pc:sldMkLst>
        <pc:spChg chg="add mod">
          <ac:chgData name="UCM Housing" userId="S::housing@ucmerced.edu::595202c3-ec55-4db9-99ed-4e904e80758b" providerId="AD" clId="Web-{ACC34C46-56CD-14FB-A39C-39D824A04174}" dt="2023-04-26T23:03:16.221" v="21"/>
          <ac:spMkLst>
            <pc:docMk/>
            <pc:sldMk cId="4124619963" sldId="258"/>
            <ac:spMk id="3" creationId="{7B91F608-7CB9-A17B-E274-BE6CA46CC7CB}"/>
          </ac:spMkLst>
        </pc:spChg>
        <pc:spChg chg="add">
          <ac:chgData name="UCM Housing" userId="S::housing@ucmerced.edu::595202c3-ec55-4db9-99ed-4e904e80758b" providerId="AD" clId="Web-{ACC34C46-56CD-14FB-A39C-39D824A04174}" dt="2023-04-26T23:04:17.801" v="22"/>
          <ac:spMkLst>
            <pc:docMk/>
            <pc:sldMk cId="4124619963" sldId="258"/>
            <ac:spMk id="4" creationId="{D7C43023-FEAF-7BA9-0209-5E9CD82CE101}"/>
          </ac:spMkLst>
        </pc:spChg>
        <pc:spChg chg="add mod">
          <ac:chgData name="UCM Housing" userId="S::housing@ucmerced.edu::595202c3-ec55-4db9-99ed-4e904e80758b" providerId="AD" clId="Web-{ACC34C46-56CD-14FB-A39C-39D824A04174}" dt="2023-04-26T23:07:13.023" v="53" actId="14100"/>
          <ac:spMkLst>
            <pc:docMk/>
            <pc:sldMk cId="4124619963" sldId="258"/>
            <ac:spMk id="5" creationId="{DA7BD2D6-3EBE-7440-650E-A8215BDC9734}"/>
          </ac:spMkLst>
        </pc:spChg>
        <pc:picChg chg="add mod">
          <ac:chgData name="UCM Housing" userId="S::housing@ucmerced.edu::595202c3-ec55-4db9-99ed-4e904e80758b" providerId="AD" clId="Web-{ACC34C46-56CD-14FB-A39C-39D824A04174}" dt="2023-04-26T23:03:09.065" v="20"/>
          <ac:picMkLst>
            <pc:docMk/>
            <pc:sldMk cId="4124619963" sldId="258"/>
            <ac:picMk id="2" creationId="{AB17456A-33FE-7356-0BE8-D17BC79F68B8}"/>
          </ac:picMkLst>
        </pc:picChg>
      </pc:sldChg>
      <pc:sldChg chg="addSp modSp new">
        <pc:chgData name="UCM Housing" userId="S::housing@ucmerced.edu::595202c3-ec55-4db9-99ed-4e904e80758b" providerId="AD" clId="Web-{ACC34C46-56CD-14FB-A39C-39D824A04174}" dt="2023-04-26T23:10:19.823" v="82" actId="1076"/>
        <pc:sldMkLst>
          <pc:docMk/>
          <pc:sldMk cId="2045818822" sldId="259"/>
        </pc:sldMkLst>
        <pc:spChg chg="add mod">
          <ac:chgData name="UCM Housing" userId="S::housing@ucmerced.edu::595202c3-ec55-4db9-99ed-4e904e80758b" providerId="AD" clId="Web-{ACC34C46-56CD-14FB-A39C-39D824A04174}" dt="2023-04-26T23:10:19.823" v="82" actId="1076"/>
          <ac:spMkLst>
            <pc:docMk/>
            <pc:sldMk cId="2045818822" sldId="259"/>
            <ac:spMk id="3" creationId="{1E292071-00B0-2199-E315-F57E7FF19077}"/>
          </ac:spMkLst>
        </pc:spChg>
        <pc:picChg chg="add mod">
          <ac:chgData name="UCM Housing" userId="S::housing@ucmerced.edu::595202c3-ec55-4db9-99ed-4e904e80758b" providerId="AD" clId="Web-{ACC34C46-56CD-14FB-A39C-39D824A04174}" dt="2023-04-26T23:09:31.822" v="75" actId="1076"/>
          <ac:picMkLst>
            <pc:docMk/>
            <pc:sldMk cId="2045818822" sldId="259"/>
            <ac:picMk id="2" creationId="{6BBBE1D3-8FAD-40FB-50E8-315296D09438}"/>
          </ac:picMkLst>
        </pc:picChg>
      </pc:sldChg>
      <pc:sldChg chg="add del replId">
        <pc:chgData name="UCM Housing" userId="S::housing@ucmerced.edu::595202c3-ec55-4db9-99ed-4e904e80758b" providerId="AD" clId="Web-{ACC34C46-56CD-14FB-A39C-39D824A04174}" dt="2023-04-26T23:08:35.930" v="63"/>
        <pc:sldMkLst>
          <pc:docMk/>
          <pc:sldMk cId="2900246558" sldId="260"/>
        </pc:sldMkLst>
      </pc:sldChg>
      <pc:sldChg chg="addSp delSp modSp new mod setBg">
        <pc:chgData name="UCM Housing" userId="S::housing@ucmerced.edu::595202c3-ec55-4db9-99ed-4e904e80758b" providerId="AD" clId="Web-{ACC34C46-56CD-14FB-A39C-39D824A04174}" dt="2023-04-26T23:13:59.358" v="104" actId="14100"/>
        <pc:sldMkLst>
          <pc:docMk/>
          <pc:sldMk cId="3357202399" sldId="260"/>
        </pc:sldMkLst>
        <pc:spChg chg="add mod">
          <ac:chgData name="UCM Housing" userId="S::housing@ucmerced.edu::595202c3-ec55-4db9-99ed-4e904e80758b" providerId="AD" clId="Web-{ACC34C46-56CD-14FB-A39C-39D824A04174}" dt="2023-04-26T23:13:59.358" v="104" actId="14100"/>
          <ac:spMkLst>
            <pc:docMk/>
            <pc:sldMk cId="3357202399" sldId="260"/>
            <ac:spMk id="5" creationId="{3CC9E9FD-08DA-A65D-1A6B-0DC14138A582}"/>
          </ac:spMkLst>
        </pc:spChg>
        <pc:spChg chg="add del">
          <ac:chgData name="UCM Housing" userId="S::housing@ucmerced.edu::595202c3-ec55-4db9-99ed-4e904e80758b" providerId="AD" clId="Web-{ACC34C46-56CD-14FB-A39C-39D824A04174}" dt="2023-04-26T23:11:37.668" v="86"/>
          <ac:spMkLst>
            <pc:docMk/>
            <pc:sldMk cId="3357202399" sldId="260"/>
            <ac:spMk id="7" creationId="{42A4FC2C-047E-45A5-965D-8E1E3BF09BC6}"/>
          </ac:spMkLst>
        </pc:spChg>
        <pc:picChg chg="add del mod">
          <ac:chgData name="UCM Housing" userId="S::housing@ucmerced.edu::595202c3-ec55-4db9-99ed-4e904e80758b" providerId="AD" clId="Web-{ACC34C46-56CD-14FB-A39C-39D824A04174}" dt="2023-04-26T23:11:58.512" v="88"/>
          <ac:picMkLst>
            <pc:docMk/>
            <pc:sldMk cId="3357202399" sldId="260"/>
            <ac:picMk id="2" creationId="{8A929B92-9C60-7B26-9C86-B1CE99505E78}"/>
          </ac:picMkLst>
        </pc:picChg>
        <pc:picChg chg="add del mod">
          <ac:chgData name="UCM Housing" userId="S::housing@ucmerced.edu::595202c3-ec55-4db9-99ed-4e904e80758b" providerId="AD" clId="Web-{ACC34C46-56CD-14FB-A39C-39D824A04174}" dt="2023-04-26T23:12:23.872" v="91"/>
          <ac:picMkLst>
            <pc:docMk/>
            <pc:sldMk cId="3357202399" sldId="260"/>
            <ac:picMk id="3" creationId="{3F3A818A-06AE-BDEA-B985-6F863C3EA4A3}"/>
          </ac:picMkLst>
        </pc:picChg>
        <pc:picChg chg="add mod">
          <ac:chgData name="UCM Housing" userId="S::housing@ucmerced.edu::595202c3-ec55-4db9-99ed-4e904e80758b" providerId="AD" clId="Web-{ACC34C46-56CD-14FB-A39C-39D824A04174}" dt="2023-04-26T23:12:36.419" v="95" actId="14100"/>
          <ac:picMkLst>
            <pc:docMk/>
            <pc:sldMk cId="3357202399" sldId="260"/>
            <ac:picMk id="4" creationId="{A2639338-E47F-B0EF-32C8-E62A45D65B61}"/>
          </ac:picMkLst>
        </pc:picChg>
      </pc:sldChg>
      <pc:sldChg chg="addSp modSp new">
        <pc:chgData name="UCM Housing" userId="S::housing@ucmerced.edu::595202c3-ec55-4db9-99ed-4e904e80758b" providerId="AD" clId="Web-{ACC34C46-56CD-14FB-A39C-39D824A04174}" dt="2023-04-26T23:17:26.893" v="120" actId="20577"/>
        <pc:sldMkLst>
          <pc:docMk/>
          <pc:sldMk cId="3687748635" sldId="261"/>
        </pc:sldMkLst>
        <pc:spChg chg="add mod">
          <ac:chgData name="UCM Housing" userId="S::housing@ucmerced.edu::595202c3-ec55-4db9-99ed-4e904e80758b" providerId="AD" clId="Web-{ACC34C46-56CD-14FB-A39C-39D824A04174}" dt="2023-04-26T23:17:26.893" v="120" actId="20577"/>
          <ac:spMkLst>
            <pc:docMk/>
            <pc:sldMk cId="3687748635" sldId="261"/>
            <ac:spMk id="3" creationId="{70EBD19F-3135-A6F2-2A50-731D73FC198B}"/>
          </ac:spMkLst>
        </pc:spChg>
        <pc:picChg chg="add mod">
          <ac:chgData name="UCM Housing" userId="S::housing@ucmerced.edu::595202c3-ec55-4db9-99ed-4e904e80758b" providerId="AD" clId="Web-{ACC34C46-56CD-14FB-A39C-39D824A04174}" dt="2023-04-26T23:16:50.049" v="111" actId="14100"/>
          <ac:picMkLst>
            <pc:docMk/>
            <pc:sldMk cId="3687748635" sldId="261"/>
            <ac:picMk id="2" creationId="{4820F4D1-77F5-13E6-39EA-EE370B5B1037}"/>
          </ac:picMkLst>
        </pc:picChg>
      </pc:sldChg>
      <pc:sldChg chg="new">
        <pc:chgData name="UCM Housing" userId="S::housing@ucmerced.edu::595202c3-ec55-4db9-99ed-4e904e80758b" providerId="AD" clId="Web-{ACC34C46-56CD-14FB-A39C-39D824A04174}" dt="2023-04-26T23:17:30.159" v="121"/>
        <pc:sldMkLst>
          <pc:docMk/>
          <pc:sldMk cId="3286821331" sldId="262"/>
        </pc:sldMkLst>
      </pc:sldChg>
    </pc:docChg>
  </pc:docChgLst>
  <pc:docChgLst>
    <pc:chgData name="Sebastian Garcia" userId="S::sgarcia300@ucmerced.edu::6cf16258-8b3f-47cd-a4a5-efef5398452d" providerId="AD" clId="Web-{2F999049-AB4F-8AEF-C73C-F215D7AF3721}"/>
    <pc:docChg chg="addSld delSld modSld sldOrd">
      <pc:chgData name="Sebastian Garcia" userId="S::sgarcia300@ucmerced.edu::6cf16258-8b3f-47cd-a4a5-efef5398452d" providerId="AD" clId="Web-{2F999049-AB4F-8AEF-C73C-F215D7AF3721}" dt="2023-04-27T21:49:15.539" v="115"/>
      <pc:docMkLst>
        <pc:docMk/>
      </pc:docMkLst>
      <pc:sldChg chg="del">
        <pc:chgData name="Sebastian Garcia" userId="S::sgarcia300@ucmerced.edu::6cf16258-8b3f-47cd-a4a5-efef5398452d" providerId="AD" clId="Web-{2F999049-AB4F-8AEF-C73C-F215D7AF3721}" dt="2023-04-27T21:38:51.657" v="0"/>
        <pc:sldMkLst>
          <pc:docMk/>
          <pc:sldMk cId="2550770742" sldId="269"/>
        </pc:sldMkLst>
      </pc:sldChg>
      <pc:sldChg chg="del">
        <pc:chgData name="Sebastian Garcia" userId="S::sgarcia300@ucmerced.edu::6cf16258-8b3f-47cd-a4a5-efef5398452d" providerId="AD" clId="Web-{2F999049-AB4F-8AEF-C73C-F215D7AF3721}" dt="2023-04-27T21:40:57.740" v="51"/>
        <pc:sldMkLst>
          <pc:docMk/>
          <pc:sldMk cId="3148106461" sldId="270"/>
        </pc:sldMkLst>
      </pc:sldChg>
      <pc:sldChg chg="del">
        <pc:chgData name="Sebastian Garcia" userId="S::sgarcia300@ucmerced.edu::6cf16258-8b3f-47cd-a4a5-efef5398452d" providerId="AD" clId="Web-{2F999049-AB4F-8AEF-C73C-F215D7AF3721}" dt="2023-04-27T21:42:07.336" v="96"/>
        <pc:sldMkLst>
          <pc:docMk/>
          <pc:sldMk cId="2750370883" sldId="271"/>
        </pc:sldMkLst>
      </pc:sldChg>
      <pc:sldChg chg="del">
        <pc:chgData name="Sebastian Garcia" userId="S::sgarcia300@ucmerced.edu::6cf16258-8b3f-47cd-a4a5-efef5398452d" providerId="AD" clId="Web-{2F999049-AB4F-8AEF-C73C-F215D7AF3721}" dt="2023-04-27T21:45:07.092" v="111"/>
        <pc:sldMkLst>
          <pc:docMk/>
          <pc:sldMk cId="2170374945" sldId="272"/>
        </pc:sldMkLst>
      </pc:sldChg>
      <pc:sldChg chg="del">
        <pc:chgData name="Sebastian Garcia" userId="S::sgarcia300@ucmerced.edu::6cf16258-8b3f-47cd-a4a5-efef5398452d" providerId="AD" clId="Web-{2F999049-AB4F-8AEF-C73C-F215D7AF3721}" dt="2023-04-27T21:44:11.637" v="103"/>
        <pc:sldMkLst>
          <pc:docMk/>
          <pc:sldMk cId="1562669842" sldId="273"/>
        </pc:sldMkLst>
      </pc:sldChg>
      <pc:sldChg chg="del">
        <pc:chgData name="Sebastian Garcia" userId="S::sgarcia300@ucmerced.edu::6cf16258-8b3f-47cd-a4a5-efef5398452d" providerId="AD" clId="Web-{2F999049-AB4F-8AEF-C73C-F215D7AF3721}" dt="2023-04-27T21:48:49.631" v="114"/>
        <pc:sldMkLst>
          <pc:docMk/>
          <pc:sldMk cId="2593367017" sldId="274"/>
        </pc:sldMkLst>
      </pc:sldChg>
      <pc:sldChg chg="addSp delSp modSp add">
        <pc:chgData name="Sebastian Garcia" userId="S::sgarcia300@ucmerced.edu::6cf16258-8b3f-47cd-a4a5-efef5398452d" providerId="AD" clId="Web-{2F999049-AB4F-8AEF-C73C-F215D7AF3721}" dt="2023-04-27T21:40:52.599" v="50" actId="1076"/>
        <pc:sldMkLst>
          <pc:docMk/>
          <pc:sldMk cId="2957907782" sldId="289"/>
        </pc:sldMkLst>
        <pc:spChg chg="mod">
          <ac:chgData name="Sebastian Garcia" userId="S::sgarcia300@ucmerced.edu::6cf16258-8b3f-47cd-a4a5-efef5398452d" providerId="AD" clId="Web-{2F999049-AB4F-8AEF-C73C-F215D7AF3721}" dt="2023-04-27T21:40:52.599" v="50" actId="1076"/>
          <ac:spMkLst>
            <pc:docMk/>
            <pc:sldMk cId="2957907782" sldId="289"/>
            <ac:spMk id="2" creationId="{87122926-2C35-B2DD-42A2-0EABEC976304}"/>
          </ac:spMkLst>
        </pc:spChg>
        <pc:picChg chg="add mod">
          <ac:chgData name="Sebastian Garcia" userId="S::sgarcia300@ucmerced.edu::6cf16258-8b3f-47cd-a4a5-efef5398452d" providerId="AD" clId="Web-{2F999049-AB4F-8AEF-C73C-F215D7AF3721}" dt="2023-04-27T21:39:47.206" v="6" actId="1076"/>
          <ac:picMkLst>
            <pc:docMk/>
            <pc:sldMk cId="2957907782" sldId="289"/>
            <ac:picMk id="4" creationId="{13845792-2742-2503-B61E-98E95D8B0C9F}"/>
          </ac:picMkLst>
        </pc:picChg>
        <pc:picChg chg="del">
          <ac:chgData name="Sebastian Garcia" userId="S::sgarcia300@ucmerced.edu::6cf16258-8b3f-47cd-a4a5-efef5398452d" providerId="AD" clId="Web-{2F999049-AB4F-8AEF-C73C-F215D7AF3721}" dt="2023-04-27T21:39:37.456" v="2"/>
          <ac:picMkLst>
            <pc:docMk/>
            <pc:sldMk cId="2957907782" sldId="289"/>
            <ac:picMk id="5" creationId="{35594BC2-CAD4-4C62-4CF2-D502575F9592}"/>
          </ac:picMkLst>
        </pc:picChg>
      </pc:sldChg>
      <pc:sldChg chg="addSp delSp modSp add ord replId">
        <pc:chgData name="Sebastian Garcia" userId="S::sgarcia300@ucmerced.edu::6cf16258-8b3f-47cd-a4a5-efef5398452d" providerId="AD" clId="Web-{2F999049-AB4F-8AEF-C73C-F215D7AF3721}" dt="2023-04-27T21:45:04.608" v="110" actId="1076"/>
        <pc:sldMkLst>
          <pc:docMk/>
          <pc:sldMk cId="976292848" sldId="290"/>
        </pc:sldMkLst>
        <pc:spChg chg="mod">
          <ac:chgData name="Sebastian Garcia" userId="S::sgarcia300@ucmerced.edu::6cf16258-8b3f-47cd-a4a5-efef5398452d" providerId="AD" clId="Web-{2F999049-AB4F-8AEF-C73C-F215D7AF3721}" dt="2023-04-27T21:45:04.608" v="110" actId="1076"/>
          <ac:spMkLst>
            <pc:docMk/>
            <pc:sldMk cId="976292848" sldId="290"/>
            <ac:spMk id="2" creationId="{87122926-2C35-B2DD-42A2-0EABEC976304}"/>
          </ac:spMkLst>
        </pc:spChg>
        <pc:picChg chg="del">
          <ac:chgData name="Sebastian Garcia" userId="S::sgarcia300@ucmerced.edu::6cf16258-8b3f-47cd-a4a5-efef5398452d" providerId="AD" clId="Web-{2F999049-AB4F-8AEF-C73C-F215D7AF3721}" dt="2023-04-27T21:41:09.943" v="54"/>
          <ac:picMkLst>
            <pc:docMk/>
            <pc:sldMk cId="976292848" sldId="290"/>
            <ac:picMk id="4" creationId="{13845792-2742-2503-B61E-98E95D8B0C9F}"/>
          </ac:picMkLst>
        </pc:picChg>
        <pc:picChg chg="add mod">
          <ac:chgData name="Sebastian Garcia" userId="S::sgarcia300@ucmerced.edu::6cf16258-8b3f-47cd-a4a5-efef5398452d" providerId="AD" clId="Web-{2F999049-AB4F-8AEF-C73C-F215D7AF3721}" dt="2023-04-27T21:41:16.303" v="56" actId="1076"/>
          <ac:picMkLst>
            <pc:docMk/>
            <pc:sldMk cId="976292848" sldId="290"/>
            <ac:picMk id="5" creationId="{B997EC37-8088-0167-4EF4-800178E271A0}"/>
          </ac:picMkLst>
        </pc:picChg>
      </pc:sldChg>
      <pc:sldChg chg="modSp add">
        <pc:chgData name="Sebastian Garcia" userId="S::sgarcia300@ucmerced.edu::6cf16258-8b3f-47cd-a4a5-efef5398452d" providerId="AD" clId="Web-{2F999049-AB4F-8AEF-C73C-F215D7AF3721}" dt="2023-04-27T21:44:53.045" v="109" actId="1076"/>
        <pc:sldMkLst>
          <pc:docMk/>
          <pc:sldMk cId="240208476" sldId="291"/>
        </pc:sldMkLst>
        <pc:spChg chg="mod">
          <ac:chgData name="Sebastian Garcia" userId="S::sgarcia300@ucmerced.edu::6cf16258-8b3f-47cd-a4a5-efef5398452d" providerId="AD" clId="Web-{2F999049-AB4F-8AEF-C73C-F215D7AF3721}" dt="2023-04-27T21:44:53.045" v="109" actId="1076"/>
          <ac:spMkLst>
            <pc:docMk/>
            <pc:sldMk cId="240208476" sldId="291"/>
            <ac:spMk id="7" creationId="{7C3F4EA3-2A25-D81D-1EC1-0B995E0D9AC7}"/>
          </ac:spMkLst>
        </pc:spChg>
      </pc:sldChg>
      <pc:sldChg chg="add del">
        <pc:chgData name="Sebastian Garcia" userId="S::sgarcia300@ucmerced.edu::6cf16258-8b3f-47cd-a4a5-efef5398452d" providerId="AD" clId="Web-{2F999049-AB4F-8AEF-C73C-F215D7AF3721}" dt="2023-04-27T21:43:10.401" v="98"/>
        <pc:sldMkLst>
          <pc:docMk/>
          <pc:sldMk cId="1864591296" sldId="291"/>
        </pc:sldMkLst>
      </pc:sldChg>
      <pc:sldChg chg="modSp add">
        <pc:chgData name="Sebastian Garcia" userId="S::sgarcia300@ucmerced.edu::6cf16258-8b3f-47cd-a4a5-efef5398452d" providerId="AD" clId="Web-{2F999049-AB4F-8AEF-C73C-F215D7AF3721}" dt="2023-04-27T21:44:52.232" v="108" actId="1076"/>
        <pc:sldMkLst>
          <pc:docMk/>
          <pc:sldMk cId="1639505580" sldId="292"/>
        </pc:sldMkLst>
        <pc:spChg chg="mod">
          <ac:chgData name="Sebastian Garcia" userId="S::sgarcia300@ucmerced.edu::6cf16258-8b3f-47cd-a4a5-efef5398452d" providerId="AD" clId="Web-{2F999049-AB4F-8AEF-C73C-F215D7AF3721}" dt="2023-04-27T21:44:52.232" v="108" actId="1076"/>
          <ac:spMkLst>
            <pc:docMk/>
            <pc:sldMk cId="1639505580" sldId="292"/>
            <ac:spMk id="7" creationId="{7C3F4EA3-2A25-D81D-1EC1-0B995E0D9AC7}"/>
          </ac:spMkLst>
        </pc:spChg>
      </pc:sldChg>
      <pc:sldChg chg="modSp add">
        <pc:chgData name="Sebastian Garcia" userId="S::sgarcia300@ucmerced.edu::6cf16258-8b3f-47cd-a4a5-efef5398452d" providerId="AD" clId="Web-{2F999049-AB4F-8AEF-C73C-F215D7AF3721}" dt="2023-04-27T21:44:47.373" v="107" actId="1076"/>
        <pc:sldMkLst>
          <pc:docMk/>
          <pc:sldMk cId="430754717" sldId="293"/>
        </pc:sldMkLst>
        <pc:spChg chg="mod">
          <ac:chgData name="Sebastian Garcia" userId="S::sgarcia300@ucmerced.edu::6cf16258-8b3f-47cd-a4a5-efef5398452d" providerId="AD" clId="Web-{2F999049-AB4F-8AEF-C73C-F215D7AF3721}" dt="2023-04-27T21:44:47.373" v="107" actId="1076"/>
          <ac:spMkLst>
            <pc:docMk/>
            <pc:sldMk cId="430754717" sldId="293"/>
            <ac:spMk id="7" creationId="{7C3F4EA3-2A25-D81D-1EC1-0B995E0D9AC7}"/>
          </ac:spMkLst>
        </pc:spChg>
      </pc:sldChg>
      <pc:sldChg chg="modSp add">
        <pc:chgData name="Sebastian Garcia" userId="S::sgarcia300@ucmerced.edu::6cf16258-8b3f-47cd-a4a5-efef5398452d" providerId="AD" clId="Web-{2F999049-AB4F-8AEF-C73C-F215D7AF3721}" dt="2023-04-27T21:44:28.778" v="105" actId="1076"/>
        <pc:sldMkLst>
          <pc:docMk/>
          <pc:sldMk cId="2370138701" sldId="294"/>
        </pc:sldMkLst>
        <pc:spChg chg="mod">
          <ac:chgData name="Sebastian Garcia" userId="S::sgarcia300@ucmerced.edu::6cf16258-8b3f-47cd-a4a5-efef5398452d" providerId="AD" clId="Web-{2F999049-AB4F-8AEF-C73C-F215D7AF3721}" dt="2023-04-27T21:44:28.778" v="105" actId="1076"/>
          <ac:spMkLst>
            <pc:docMk/>
            <pc:sldMk cId="2370138701" sldId="294"/>
            <ac:spMk id="7" creationId="{7C3F4EA3-2A25-D81D-1EC1-0B995E0D9AC7}"/>
          </ac:spMkLst>
        </pc:spChg>
      </pc:sldChg>
      <pc:sldChg chg="modSp add">
        <pc:chgData name="Sebastian Garcia" userId="S::sgarcia300@ucmerced.edu::6cf16258-8b3f-47cd-a4a5-efef5398452d" providerId="AD" clId="Web-{2F999049-AB4F-8AEF-C73C-F215D7AF3721}" dt="2023-04-27T21:44:36.482" v="106" actId="1076"/>
        <pc:sldMkLst>
          <pc:docMk/>
          <pc:sldMk cId="3099346607" sldId="295"/>
        </pc:sldMkLst>
        <pc:spChg chg="mod">
          <ac:chgData name="Sebastian Garcia" userId="S::sgarcia300@ucmerced.edu::6cf16258-8b3f-47cd-a4a5-efef5398452d" providerId="AD" clId="Web-{2F999049-AB4F-8AEF-C73C-F215D7AF3721}" dt="2023-04-27T21:44:36.482" v="106" actId="1076"/>
          <ac:spMkLst>
            <pc:docMk/>
            <pc:sldMk cId="3099346607" sldId="295"/>
            <ac:spMk id="7" creationId="{7C3F4EA3-2A25-D81D-1EC1-0B995E0D9AC7}"/>
          </ac:spMkLst>
        </pc:spChg>
      </pc:sldChg>
      <pc:sldChg chg="modSp add">
        <pc:chgData name="Sebastian Garcia" userId="S::sgarcia300@ucmerced.edu::6cf16258-8b3f-47cd-a4a5-efef5398452d" providerId="AD" clId="Web-{2F999049-AB4F-8AEF-C73C-F215D7AF3721}" dt="2023-04-27T21:48:45.475" v="113" actId="1076"/>
        <pc:sldMkLst>
          <pc:docMk/>
          <pc:sldMk cId="2190789281" sldId="297"/>
        </pc:sldMkLst>
        <pc:spChg chg="mod">
          <ac:chgData name="Sebastian Garcia" userId="S::sgarcia300@ucmerced.edu::6cf16258-8b3f-47cd-a4a5-efef5398452d" providerId="AD" clId="Web-{2F999049-AB4F-8AEF-C73C-F215D7AF3721}" dt="2023-04-27T21:48:45.475" v="113" actId="1076"/>
          <ac:spMkLst>
            <pc:docMk/>
            <pc:sldMk cId="2190789281" sldId="297"/>
            <ac:spMk id="7" creationId="{7C3F4EA3-2A25-D81D-1EC1-0B995E0D9AC7}"/>
          </ac:spMkLst>
        </pc:spChg>
      </pc:sldChg>
      <pc:sldChg chg="add">
        <pc:chgData name="Sebastian Garcia" userId="S::sgarcia300@ucmerced.edu::6cf16258-8b3f-47cd-a4a5-efef5398452d" providerId="AD" clId="Web-{2F999049-AB4F-8AEF-C73C-F215D7AF3721}" dt="2023-04-27T21:49:15.539" v="115"/>
        <pc:sldMkLst>
          <pc:docMk/>
          <pc:sldMk cId="105684544" sldId="298"/>
        </pc:sldMkLst>
      </pc:sldChg>
      <pc:sldMasterChg chg="addSldLayout">
        <pc:chgData name="Sebastian Garcia" userId="S::sgarcia300@ucmerced.edu::6cf16258-8b3f-47cd-a4a5-efef5398452d" providerId="AD" clId="Web-{2F999049-AB4F-8AEF-C73C-F215D7AF3721}" dt="2023-04-27T21:45:13.092" v="112"/>
        <pc:sldMasterMkLst>
          <pc:docMk/>
          <pc:sldMasterMk cId="1194787426" sldId="2147483708"/>
        </pc:sldMasterMkLst>
        <pc:sldLayoutChg chg="add">
          <pc:chgData name="Sebastian Garcia" userId="S::sgarcia300@ucmerced.edu::6cf16258-8b3f-47cd-a4a5-efef5398452d" providerId="AD" clId="Web-{2F999049-AB4F-8AEF-C73C-F215D7AF3721}" dt="2023-04-27T21:44:21.997" v="104"/>
          <pc:sldLayoutMkLst>
            <pc:docMk/>
            <pc:sldMasterMk cId="1194787426" sldId="2147483708"/>
            <pc:sldLayoutMk cId="1738214572" sldId="2147483720"/>
          </pc:sldLayoutMkLst>
        </pc:sldLayoutChg>
        <pc:sldLayoutChg chg="add">
          <pc:chgData name="Sebastian Garcia" userId="S::sgarcia300@ucmerced.edu::6cf16258-8b3f-47cd-a4a5-efef5398452d" providerId="AD" clId="Web-{2F999049-AB4F-8AEF-C73C-F215D7AF3721}" dt="2023-04-27T21:45:13.092" v="112"/>
          <pc:sldLayoutMkLst>
            <pc:docMk/>
            <pc:sldMasterMk cId="1194787426" sldId="2147483708"/>
            <pc:sldLayoutMk cId="123968175" sldId="2147483721"/>
          </pc:sldLayoutMkLst>
        </pc:sldLayoutChg>
        <pc:sldLayoutChg chg="add">
          <pc:chgData name="Sebastian Garcia" userId="S::sgarcia300@ucmerced.edu::6cf16258-8b3f-47cd-a4a5-efef5398452d" providerId="AD" clId="Web-{2F999049-AB4F-8AEF-C73C-F215D7AF3721}" dt="2023-04-27T21:45:13.092" v="112"/>
          <pc:sldLayoutMkLst>
            <pc:docMk/>
            <pc:sldMasterMk cId="1194787426" sldId="2147483708"/>
            <pc:sldLayoutMk cId="383372759" sldId="2147483722"/>
          </pc:sldLayoutMkLst>
        </pc:sldLayoutChg>
      </pc:sldMasterChg>
    </pc:docChg>
  </pc:docChgLst>
  <pc:docChgLst>
    <pc:chgData name="Willow Jee" userId="S::wjee@ucmerced.edu::4f158b0e-3fab-4063-af14-c0db9f09e669" providerId="AD" clId="Web-{B6744A17-DB4D-BB97-185B-9402CF3BC566}"/>
    <pc:docChg chg="modSld">
      <pc:chgData name="Willow Jee" userId="S::wjee@ucmerced.edu::4f158b0e-3fab-4063-af14-c0db9f09e669" providerId="AD" clId="Web-{B6744A17-DB4D-BB97-185B-9402CF3BC566}" dt="2023-04-27T21:03:01.471" v="12" actId="20577"/>
      <pc:docMkLst>
        <pc:docMk/>
      </pc:docMkLst>
      <pc:sldChg chg="modSp">
        <pc:chgData name="Willow Jee" userId="S::wjee@ucmerced.edu::4f158b0e-3fab-4063-af14-c0db9f09e669" providerId="AD" clId="Web-{B6744A17-DB4D-BB97-185B-9402CF3BC566}" dt="2023-04-27T21:03:01.471" v="12" actId="20577"/>
        <pc:sldMkLst>
          <pc:docMk/>
          <pc:sldMk cId="813721342" sldId="257"/>
        </pc:sldMkLst>
        <pc:spChg chg="mod">
          <ac:chgData name="Willow Jee" userId="S::wjee@ucmerced.edu::4f158b0e-3fab-4063-af14-c0db9f09e669" providerId="AD" clId="Web-{B6744A17-DB4D-BB97-185B-9402CF3BC566}" dt="2023-04-27T21:03:01.471" v="12" actId="20577"/>
          <ac:spMkLst>
            <pc:docMk/>
            <pc:sldMk cId="813721342" sldId="257"/>
            <ac:spMk id="3" creationId="{E3827741-F1D9-E832-B788-28AF367B905A}"/>
          </ac:spMkLst>
        </pc:spChg>
      </pc:sldChg>
    </pc:docChg>
  </pc:docChgLst>
  <pc:docChgLst>
    <pc:chgData name="Willow Jee" userId="4f158b0e-3fab-4063-af14-c0db9f09e669" providerId="ADAL" clId="{BA2146EF-4F05-7244-8454-A09A3FC6FE6A}"/>
    <pc:docChg chg="undo custSel addSld delSld modSld delMainMaster modMainMaster">
      <pc:chgData name="Willow Jee" userId="4f158b0e-3fab-4063-af14-c0db9f09e669" providerId="ADAL" clId="{BA2146EF-4F05-7244-8454-A09A3FC6FE6A}" dt="2023-04-27T21:53:43.166" v="263" actId="26606"/>
      <pc:docMkLst>
        <pc:docMk/>
      </pc:docMkLst>
      <pc:sldChg chg="addSp delSp modSp mod addAnim delAnim delDesignElem chgLayout">
        <pc:chgData name="Willow Jee" userId="4f158b0e-3fab-4063-af14-c0db9f09e669" providerId="ADAL" clId="{BA2146EF-4F05-7244-8454-A09A3FC6FE6A}" dt="2023-04-27T21:53:43.166" v="263" actId="26606"/>
        <pc:sldMkLst>
          <pc:docMk/>
          <pc:sldMk cId="2395848719" sldId="276"/>
        </pc:sldMkLst>
        <pc:spChg chg="add del mod ord">
          <ac:chgData name="Willow Jee" userId="4f158b0e-3fab-4063-af14-c0db9f09e669" providerId="ADAL" clId="{BA2146EF-4F05-7244-8454-A09A3FC6FE6A}" dt="2023-04-27T21:53:43.166" v="263" actId="26606"/>
          <ac:spMkLst>
            <pc:docMk/>
            <pc:sldMk cId="2395848719" sldId="276"/>
            <ac:spMk id="2" creationId="{00000000-0000-0000-0000-000000000000}"/>
          </ac:spMkLst>
        </pc:spChg>
        <pc:spChg chg="add del mod">
          <ac:chgData name="Willow Jee" userId="4f158b0e-3fab-4063-af14-c0db9f09e669" providerId="ADAL" clId="{BA2146EF-4F05-7244-8454-A09A3FC6FE6A}" dt="2023-04-27T21:37:15.907" v="95" actId="478"/>
          <ac:spMkLst>
            <pc:docMk/>
            <pc:sldMk cId="2395848719" sldId="276"/>
            <ac:spMk id="3" creationId="{15CE5C97-CE5B-E357-38CD-1E93B3D38F18}"/>
          </ac:spMkLst>
        </pc:spChg>
        <pc:spChg chg="add del mod ord">
          <ac:chgData name="Willow Jee" userId="4f158b0e-3fab-4063-af14-c0db9f09e669" providerId="ADAL" clId="{BA2146EF-4F05-7244-8454-A09A3FC6FE6A}" dt="2023-04-27T21:53:43.166" v="263" actId="26606"/>
          <ac:spMkLst>
            <pc:docMk/>
            <pc:sldMk cId="2395848719" sldId="276"/>
            <ac:spMk id="4" creationId="{8DF1C93D-94F5-7A10-4C7D-CE428F60D090}"/>
          </ac:spMkLst>
        </pc:spChg>
        <pc:spChg chg="add del mod">
          <ac:chgData name="Willow Jee" userId="4f158b0e-3fab-4063-af14-c0db9f09e669" providerId="ADAL" clId="{BA2146EF-4F05-7244-8454-A09A3FC6FE6A}" dt="2023-04-27T21:37:12.883" v="93" actId="21"/>
          <ac:spMkLst>
            <pc:docMk/>
            <pc:sldMk cId="2395848719" sldId="276"/>
            <ac:spMk id="6" creationId="{88AEE91E-A45D-9449-9787-1D152449F8D5}"/>
          </ac:spMkLst>
        </pc:spChg>
        <pc:spChg chg="del">
          <ac:chgData name="Willow Jee" userId="4f158b0e-3fab-4063-af14-c0db9f09e669" providerId="ADAL" clId="{BA2146EF-4F05-7244-8454-A09A3FC6FE6A}" dt="2023-04-27T21:37:09.707" v="91" actId="700"/>
          <ac:spMkLst>
            <pc:docMk/>
            <pc:sldMk cId="2395848719" sldId="276"/>
            <ac:spMk id="8" creationId="{FFD48BC7-DC40-47DE-87EE-9F4B6ECB9ABB}"/>
          </ac:spMkLst>
        </pc:spChg>
        <pc:spChg chg="add del">
          <ac:chgData name="Willow Jee" userId="4f158b0e-3fab-4063-af14-c0db9f09e669" providerId="ADAL" clId="{BA2146EF-4F05-7244-8454-A09A3FC6FE6A}" dt="2023-04-27T21:53:43.166" v="263" actId="26606"/>
          <ac:spMkLst>
            <pc:docMk/>
            <pc:sldMk cId="2395848719" sldId="276"/>
            <ac:spMk id="9" creationId="{FFD48BC7-DC40-47DE-87EE-9F4B6ECB9ABB}"/>
          </ac:spMkLst>
        </pc:spChg>
        <pc:spChg chg="del">
          <ac:chgData name="Willow Jee" userId="4f158b0e-3fab-4063-af14-c0db9f09e669" providerId="ADAL" clId="{BA2146EF-4F05-7244-8454-A09A3FC6FE6A}" dt="2023-04-27T21:37:09.707" v="91" actId="700"/>
          <ac:spMkLst>
            <pc:docMk/>
            <pc:sldMk cId="2395848719" sldId="276"/>
            <ac:spMk id="10" creationId="{E502BBC7-2C76-46F3-BC24-5985BC13DB88}"/>
          </ac:spMkLst>
        </pc:spChg>
        <pc:spChg chg="add del">
          <ac:chgData name="Willow Jee" userId="4f158b0e-3fab-4063-af14-c0db9f09e669" providerId="ADAL" clId="{BA2146EF-4F05-7244-8454-A09A3FC6FE6A}" dt="2023-04-27T21:53:43.166" v="263" actId="26606"/>
          <ac:spMkLst>
            <pc:docMk/>
            <pc:sldMk cId="2395848719" sldId="276"/>
            <ac:spMk id="11" creationId="{E502BBC7-2C76-46F3-BC24-5985BC13DB88}"/>
          </ac:spMkLst>
        </pc:spChg>
        <pc:spChg chg="del">
          <ac:chgData name="Willow Jee" userId="4f158b0e-3fab-4063-af14-c0db9f09e669" providerId="ADAL" clId="{BA2146EF-4F05-7244-8454-A09A3FC6FE6A}" dt="2023-04-27T21:37:09.707" v="91" actId="700"/>
          <ac:spMkLst>
            <pc:docMk/>
            <pc:sldMk cId="2395848719" sldId="276"/>
            <ac:spMk id="12" creationId="{C7F28D52-2A5F-4D23-81AE-7CB8B591C7AF}"/>
          </ac:spMkLst>
        </pc:spChg>
        <pc:spChg chg="add del">
          <ac:chgData name="Willow Jee" userId="4f158b0e-3fab-4063-af14-c0db9f09e669" providerId="ADAL" clId="{BA2146EF-4F05-7244-8454-A09A3FC6FE6A}" dt="2023-04-27T21:53:43.166" v="263" actId="26606"/>
          <ac:spMkLst>
            <pc:docMk/>
            <pc:sldMk cId="2395848719" sldId="276"/>
            <ac:spMk id="13" creationId="{C7F28D52-2A5F-4D23-81AE-7CB8B591C7AF}"/>
          </ac:spMkLst>
        </pc:spChg>
        <pc:spChg chg="del">
          <ac:chgData name="Willow Jee" userId="4f158b0e-3fab-4063-af14-c0db9f09e669" providerId="ADAL" clId="{BA2146EF-4F05-7244-8454-A09A3FC6FE6A}" dt="2023-04-27T21:37:09.707" v="91" actId="700"/>
          <ac:spMkLst>
            <pc:docMk/>
            <pc:sldMk cId="2395848719" sldId="276"/>
            <ac:spMk id="14" creationId="{3629484E-3792-4B3D-89AD-7C8A1ED0E0D4}"/>
          </ac:spMkLst>
        </pc:spChg>
        <pc:spChg chg="add del">
          <ac:chgData name="Willow Jee" userId="4f158b0e-3fab-4063-af14-c0db9f09e669" providerId="ADAL" clId="{BA2146EF-4F05-7244-8454-A09A3FC6FE6A}" dt="2023-04-27T21:53:43.166" v="263" actId="26606"/>
          <ac:spMkLst>
            <pc:docMk/>
            <pc:sldMk cId="2395848719" sldId="276"/>
            <ac:spMk id="15" creationId="{3629484E-3792-4B3D-89AD-7C8A1ED0E0D4}"/>
          </ac:spMkLst>
        </pc:spChg>
        <pc:spChg chg="add">
          <ac:chgData name="Willow Jee" userId="4f158b0e-3fab-4063-af14-c0db9f09e669" providerId="ADAL" clId="{BA2146EF-4F05-7244-8454-A09A3FC6FE6A}" dt="2023-04-27T21:53:43.166" v="263" actId="26606"/>
          <ac:spMkLst>
            <pc:docMk/>
            <pc:sldMk cId="2395848719" sldId="276"/>
            <ac:spMk id="20" creationId="{289ED1AA-8684-4D37-B208-8777E1A7780D}"/>
          </ac:spMkLst>
        </pc:spChg>
        <pc:spChg chg="add">
          <ac:chgData name="Willow Jee" userId="4f158b0e-3fab-4063-af14-c0db9f09e669" providerId="ADAL" clId="{BA2146EF-4F05-7244-8454-A09A3FC6FE6A}" dt="2023-04-27T21:53:43.166" v="263" actId="26606"/>
          <ac:spMkLst>
            <pc:docMk/>
            <pc:sldMk cId="2395848719" sldId="276"/>
            <ac:spMk id="22" creationId="{4180E01B-B1F4-437C-807D-1C930718EE64}"/>
          </ac:spMkLst>
        </pc:spChg>
        <pc:spChg chg="add">
          <ac:chgData name="Willow Jee" userId="4f158b0e-3fab-4063-af14-c0db9f09e669" providerId="ADAL" clId="{BA2146EF-4F05-7244-8454-A09A3FC6FE6A}" dt="2023-04-27T21:53:43.166" v="263" actId="26606"/>
          <ac:spMkLst>
            <pc:docMk/>
            <pc:sldMk cId="2395848719" sldId="276"/>
            <ac:spMk id="24" creationId="{41F77738-2AF0-4750-A0C7-F97C2C17590E}"/>
          </ac:spMkLst>
        </pc:spChg>
      </pc:sldChg>
      <pc:sldChg chg="addSp delSp modSp add del mod modClrScheme delDesignElem chgLayout">
        <pc:chgData name="Willow Jee" userId="4f158b0e-3fab-4063-af14-c0db9f09e669" providerId="ADAL" clId="{BA2146EF-4F05-7244-8454-A09A3FC6FE6A}" dt="2023-04-27T21:51:05.583" v="225" actId="2696"/>
        <pc:sldMkLst>
          <pc:docMk/>
          <pc:sldMk cId="919751740" sldId="296"/>
        </pc:sldMkLst>
        <pc:spChg chg="del mod ord">
          <ac:chgData name="Willow Jee" userId="4f158b0e-3fab-4063-af14-c0db9f09e669" providerId="ADAL" clId="{BA2146EF-4F05-7244-8454-A09A3FC6FE6A}" dt="2023-04-27T21:45:35.046" v="134"/>
          <ac:spMkLst>
            <pc:docMk/>
            <pc:sldMk cId="919751740" sldId="296"/>
            <ac:spMk id="2" creationId="{87122926-2C35-B2DD-42A2-0EABEC976304}"/>
          </ac:spMkLst>
        </pc:spChg>
        <pc:spChg chg="add del mod">
          <ac:chgData name="Willow Jee" userId="4f158b0e-3fab-4063-af14-c0db9f09e669" providerId="ADAL" clId="{BA2146EF-4F05-7244-8454-A09A3FC6FE6A}" dt="2023-04-27T21:45:05.766" v="114"/>
          <ac:spMkLst>
            <pc:docMk/>
            <pc:sldMk cId="919751740" sldId="296"/>
            <ac:spMk id="3" creationId="{DE6FD59D-00A9-CF08-8FAA-535A99CD8899}"/>
          </ac:spMkLst>
        </pc:spChg>
        <pc:spChg chg="add del mod">
          <ac:chgData name="Willow Jee" userId="4f158b0e-3fab-4063-af14-c0db9f09e669" providerId="ADAL" clId="{BA2146EF-4F05-7244-8454-A09A3FC6FE6A}" dt="2023-04-27T21:45:07.654" v="117"/>
          <ac:spMkLst>
            <pc:docMk/>
            <pc:sldMk cId="919751740" sldId="296"/>
            <ac:spMk id="4" creationId="{AA29C077-CA48-07DE-5F31-F5080A510C36}"/>
          </ac:spMkLst>
        </pc:spChg>
        <pc:spChg chg="add del mod ord">
          <ac:chgData name="Willow Jee" userId="4f158b0e-3fab-4063-af14-c0db9f09e669" providerId="ADAL" clId="{BA2146EF-4F05-7244-8454-A09A3FC6FE6A}" dt="2023-04-27T21:45:15.978" v="119" actId="700"/>
          <ac:spMkLst>
            <pc:docMk/>
            <pc:sldMk cId="919751740" sldId="296"/>
            <ac:spMk id="6" creationId="{58024F31-0446-280A-F6BD-1E9721D6E4F4}"/>
          </ac:spMkLst>
        </pc:spChg>
        <pc:spChg chg="del">
          <ac:chgData name="Willow Jee" userId="4f158b0e-3fab-4063-af14-c0db9f09e669" providerId="ADAL" clId="{BA2146EF-4F05-7244-8454-A09A3FC6FE6A}" dt="2023-04-27T21:45:05.766" v="114"/>
          <ac:spMkLst>
            <pc:docMk/>
            <pc:sldMk cId="919751740" sldId="296"/>
            <ac:spMk id="8" creationId="{907EF6B7-1338-4443-8C46-6A318D952DFD}"/>
          </ac:spMkLst>
        </pc:spChg>
        <pc:spChg chg="add del mod ord">
          <ac:chgData name="Willow Jee" userId="4f158b0e-3fab-4063-af14-c0db9f09e669" providerId="ADAL" clId="{BA2146EF-4F05-7244-8454-A09A3FC6FE6A}" dt="2023-04-27T21:45:17.632" v="121"/>
          <ac:spMkLst>
            <pc:docMk/>
            <pc:sldMk cId="919751740" sldId="296"/>
            <ac:spMk id="9" creationId="{C1C1EEA3-2A04-B942-42F5-B18E95FA8228}"/>
          </ac:spMkLst>
        </pc:spChg>
        <pc:spChg chg="del">
          <ac:chgData name="Willow Jee" userId="4f158b0e-3fab-4063-af14-c0db9f09e669" providerId="ADAL" clId="{BA2146EF-4F05-7244-8454-A09A3FC6FE6A}" dt="2023-04-27T21:45:05.766" v="114"/>
          <ac:spMkLst>
            <pc:docMk/>
            <pc:sldMk cId="919751740" sldId="296"/>
            <ac:spMk id="10" creationId="{DAAE4CDD-124C-4DCF-9584-B6033B545DD5}"/>
          </ac:spMkLst>
        </pc:spChg>
        <pc:spChg chg="del">
          <ac:chgData name="Willow Jee" userId="4f158b0e-3fab-4063-af14-c0db9f09e669" providerId="ADAL" clId="{BA2146EF-4F05-7244-8454-A09A3FC6FE6A}" dt="2023-04-27T21:45:05.766" v="114"/>
          <ac:spMkLst>
            <pc:docMk/>
            <pc:sldMk cId="919751740" sldId="296"/>
            <ac:spMk id="12" creationId="{081E4A58-353D-44AE-B2FC-2A74E2E400F7}"/>
          </ac:spMkLst>
        </pc:spChg>
        <pc:spChg chg="add mod">
          <ac:chgData name="Willow Jee" userId="4f158b0e-3fab-4063-af14-c0db9f09e669" providerId="ADAL" clId="{BA2146EF-4F05-7244-8454-A09A3FC6FE6A}" dt="2023-04-27T21:50:45.498" v="224"/>
          <ac:spMkLst>
            <pc:docMk/>
            <pc:sldMk cId="919751740" sldId="296"/>
            <ac:spMk id="13" creationId="{DDEFD7B1-1211-3DBE-76F4-6F2C487F0ABF}"/>
          </ac:spMkLst>
        </pc:spChg>
        <pc:spChg chg="add del mod">
          <ac:chgData name="Willow Jee" userId="4f158b0e-3fab-4063-af14-c0db9f09e669" providerId="ADAL" clId="{BA2146EF-4F05-7244-8454-A09A3FC6FE6A}" dt="2023-04-27T21:45:35.046" v="134"/>
          <ac:spMkLst>
            <pc:docMk/>
            <pc:sldMk cId="919751740" sldId="296"/>
            <ac:spMk id="15" creationId="{5C39ABFA-EE4A-7D3F-51EF-973B051A73A8}"/>
          </ac:spMkLst>
        </pc:spChg>
        <pc:spChg chg="add del mod">
          <ac:chgData name="Willow Jee" userId="4f158b0e-3fab-4063-af14-c0db9f09e669" providerId="ADAL" clId="{BA2146EF-4F05-7244-8454-A09A3FC6FE6A}" dt="2023-04-27T21:45:35.046" v="134"/>
          <ac:spMkLst>
            <pc:docMk/>
            <pc:sldMk cId="919751740" sldId="296"/>
            <ac:spMk id="16" creationId="{663D9D14-FDF3-6E80-34BE-EB0A9AC9B707}"/>
          </ac:spMkLst>
        </pc:spChg>
        <pc:spChg chg="add mod">
          <ac:chgData name="Willow Jee" userId="4f158b0e-3fab-4063-af14-c0db9f09e669" providerId="ADAL" clId="{BA2146EF-4F05-7244-8454-A09A3FC6FE6A}" dt="2023-04-27T21:50:45.498" v="224"/>
          <ac:spMkLst>
            <pc:docMk/>
            <pc:sldMk cId="919751740" sldId="296"/>
            <ac:spMk id="17" creationId="{F73DF8ED-79A0-FB26-F93E-25DDA133C6F5}"/>
          </ac:spMkLst>
        </pc:spChg>
        <pc:spChg chg="add del mod">
          <ac:chgData name="Willow Jee" userId="4f158b0e-3fab-4063-af14-c0db9f09e669" providerId="ADAL" clId="{BA2146EF-4F05-7244-8454-A09A3FC6FE6A}" dt="2023-04-27T21:50:24.845" v="222"/>
          <ac:spMkLst>
            <pc:docMk/>
            <pc:sldMk cId="919751740" sldId="296"/>
            <ac:spMk id="18" creationId="{E4754717-4114-3D4A-0B4E-07856DC88062}"/>
          </ac:spMkLst>
        </pc:spChg>
        <pc:spChg chg="add del mod">
          <ac:chgData name="Willow Jee" userId="4f158b0e-3fab-4063-af14-c0db9f09e669" providerId="ADAL" clId="{BA2146EF-4F05-7244-8454-A09A3FC6FE6A}" dt="2023-04-27T21:50:24.845" v="222"/>
          <ac:spMkLst>
            <pc:docMk/>
            <pc:sldMk cId="919751740" sldId="296"/>
            <ac:spMk id="19" creationId="{FE5561AE-E471-C59B-643D-9577FC325BE0}"/>
          </ac:spMkLst>
        </pc:spChg>
        <pc:spChg chg="add del mod">
          <ac:chgData name="Willow Jee" userId="4f158b0e-3fab-4063-af14-c0db9f09e669" providerId="ADAL" clId="{BA2146EF-4F05-7244-8454-A09A3FC6FE6A}" dt="2023-04-27T21:50:24.845" v="222"/>
          <ac:spMkLst>
            <pc:docMk/>
            <pc:sldMk cId="919751740" sldId="296"/>
            <ac:spMk id="20" creationId="{577FCBFC-F25E-159D-E3DB-8C3C1898ADAD}"/>
          </ac:spMkLst>
        </pc:spChg>
        <pc:spChg chg="add del mod">
          <ac:chgData name="Willow Jee" userId="4f158b0e-3fab-4063-af14-c0db9f09e669" providerId="ADAL" clId="{BA2146EF-4F05-7244-8454-A09A3FC6FE6A}" dt="2023-04-27T21:50:45.498" v="224"/>
          <ac:spMkLst>
            <pc:docMk/>
            <pc:sldMk cId="919751740" sldId="296"/>
            <ac:spMk id="21" creationId="{BB3E531F-BF01-81C7-5344-35090B19E9B4}"/>
          </ac:spMkLst>
        </pc:spChg>
        <pc:spChg chg="add del mod">
          <ac:chgData name="Willow Jee" userId="4f158b0e-3fab-4063-af14-c0db9f09e669" providerId="ADAL" clId="{BA2146EF-4F05-7244-8454-A09A3FC6FE6A}" dt="2023-04-27T21:50:45.498" v="224"/>
          <ac:spMkLst>
            <pc:docMk/>
            <pc:sldMk cId="919751740" sldId="296"/>
            <ac:spMk id="22" creationId="{EF2D6419-7F07-6060-F640-0C5CE539AEED}"/>
          </ac:spMkLst>
        </pc:spChg>
        <pc:spChg chg="add del mod">
          <ac:chgData name="Willow Jee" userId="4f158b0e-3fab-4063-af14-c0db9f09e669" providerId="ADAL" clId="{BA2146EF-4F05-7244-8454-A09A3FC6FE6A}" dt="2023-04-27T21:50:45.498" v="224"/>
          <ac:spMkLst>
            <pc:docMk/>
            <pc:sldMk cId="919751740" sldId="296"/>
            <ac:spMk id="23" creationId="{EF11F6D5-7614-6337-7003-4BB7E4A2BFE1}"/>
          </ac:spMkLst>
        </pc:spChg>
        <pc:picChg chg="add del mod ord">
          <ac:chgData name="Willow Jee" userId="4f158b0e-3fab-4063-af14-c0db9f09e669" providerId="ADAL" clId="{BA2146EF-4F05-7244-8454-A09A3FC6FE6A}" dt="2023-04-27T21:45:16.984" v="120" actId="21"/>
          <ac:picMkLst>
            <pc:docMk/>
            <pc:sldMk cId="919751740" sldId="296"/>
            <ac:picMk id="5" creationId="{C844B347-4CEB-D172-DBC8-CC83E32F5356}"/>
          </ac:picMkLst>
        </pc:picChg>
        <pc:picChg chg="del">
          <ac:chgData name="Willow Jee" userId="4f158b0e-3fab-4063-af14-c0db9f09e669" providerId="ADAL" clId="{BA2146EF-4F05-7244-8454-A09A3FC6FE6A}" dt="2023-04-27T21:45:06.969" v="116" actId="21"/>
          <ac:picMkLst>
            <pc:docMk/>
            <pc:sldMk cId="919751740" sldId="296"/>
            <ac:picMk id="7" creationId="{AAFB229A-875D-A1E7-52AC-E6126379AD82}"/>
          </ac:picMkLst>
        </pc:picChg>
        <pc:picChg chg="add mod">
          <ac:chgData name="Willow Jee" userId="4f158b0e-3fab-4063-af14-c0db9f09e669" providerId="ADAL" clId="{BA2146EF-4F05-7244-8454-A09A3FC6FE6A}" dt="2023-04-27T21:50:45.498" v="224"/>
          <ac:picMkLst>
            <pc:docMk/>
            <pc:sldMk cId="919751740" sldId="296"/>
            <ac:picMk id="14" creationId="{49914BB9-FF07-9366-DF4C-D0C8FD09F156}"/>
          </ac:picMkLst>
        </pc:picChg>
      </pc:sldChg>
      <pc:sldMasterChg chg="modSp mod setBg addSldLayout delSldLayout modSldLayout">
        <pc:chgData name="Willow Jee" userId="4f158b0e-3fab-4063-af14-c0db9f09e669" providerId="ADAL" clId="{BA2146EF-4F05-7244-8454-A09A3FC6FE6A}" dt="2023-04-27T21:53:26.765" v="262" actId="2696"/>
        <pc:sldMasterMkLst>
          <pc:docMk/>
          <pc:sldMasterMk cId="1194787426" sldId="2147483708"/>
        </pc:sldMasterMkLst>
        <pc:spChg chg="mod">
          <ac:chgData name="Willow Jee" userId="4f158b0e-3fab-4063-af14-c0db9f09e669" providerId="ADAL" clId="{BA2146EF-4F05-7244-8454-A09A3FC6FE6A}" dt="2023-04-27T21:44:03.035" v="104" actId="122"/>
          <ac:spMkLst>
            <pc:docMk/>
            <pc:sldMasterMk cId="1194787426" sldId="2147483708"/>
            <ac:spMk id="2" creationId="{00000000-0000-0000-0000-000000000000}"/>
          </ac:spMkLst>
        </pc:spChg>
        <pc:spChg chg="mod">
          <ac:chgData name="Willow Jee" userId="4f158b0e-3fab-4063-af14-c0db9f09e669" providerId="ADAL" clId="{BA2146EF-4F05-7244-8454-A09A3FC6FE6A}" dt="2023-04-27T21:50:39.870" v="223" actId="242"/>
          <ac:spMkLst>
            <pc:docMk/>
            <pc:sldMasterMk cId="1194787426" sldId="2147483708"/>
            <ac:spMk id="3" creationId="{00000000-0000-0000-0000-000000000000}"/>
          </ac:spMkLst>
        </pc:spChg>
        <pc:sldLayoutChg chg="modSp mod">
          <pc:chgData name="Willow Jee" userId="4f158b0e-3fab-4063-af14-c0db9f09e669" providerId="ADAL" clId="{BA2146EF-4F05-7244-8454-A09A3FC6FE6A}" dt="2023-04-27T21:44:19.726" v="108" actId="242"/>
          <pc:sldLayoutMkLst>
            <pc:docMk/>
            <pc:sldMasterMk cId="1194787426" sldId="2147483708"/>
            <pc:sldLayoutMk cId="1738214572" sldId="2147483709"/>
          </pc:sldLayoutMkLst>
          <pc:spChg chg="mod">
            <ac:chgData name="Willow Jee" userId="4f158b0e-3fab-4063-af14-c0db9f09e669" providerId="ADAL" clId="{BA2146EF-4F05-7244-8454-A09A3FC6FE6A}" dt="2023-04-27T21:44:19.726" v="108" actId="242"/>
            <ac:spMkLst>
              <pc:docMk/>
              <pc:sldMasterMk cId="1194787426" sldId="2147483708"/>
              <pc:sldLayoutMk cId="1738214572" sldId="2147483709"/>
              <ac:spMk id="2" creationId="{00000000-0000-0000-0000-000000000000}"/>
            </ac:spMkLst>
          </pc:spChg>
          <pc:spChg chg="mod">
            <ac:chgData name="Willow Jee" userId="4f158b0e-3fab-4063-af14-c0db9f09e669" providerId="ADAL" clId="{BA2146EF-4F05-7244-8454-A09A3FC6FE6A}" dt="2023-04-27T21:44:19.726" v="108" actId="242"/>
            <ac:spMkLst>
              <pc:docMk/>
              <pc:sldMasterMk cId="1194787426" sldId="2147483708"/>
              <pc:sldLayoutMk cId="1738214572" sldId="2147483709"/>
              <ac:spMk id="3" creationId="{00000000-0000-0000-0000-000000000000}"/>
            </ac:spMkLst>
          </pc:spChg>
        </pc:sldLayoutChg>
        <pc:sldLayoutChg chg="modSp mod">
          <pc:chgData name="Willow Jee" userId="4f158b0e-3fab-4063-af14-c0db9f09e669" providerId="ADAL" clId="{BA2146EF-4F05-7244-8454-A09A3FC6FE6A}" dt="2023-04-27T21:44:24.357" v="109" actId="242"/>
          <pc:sldLayoutMkLst>
            <pc:docMk/>
            <pc:sldMasterMk cId="1194787426" sldId="2147483708"/>
            <pc:sldLayoutMk cId="123968175" sldId="2147483711"/>
          </pc:sldLayoutMkLst>
          <pc:spChg chg="mod">
            <ac:chgData name="Willow Jee" userId="4f158b0e-3fab-4063-af14-c0db9f09e669" providerId="ADAL" clId="{BA2146EF-4F05-7244-8454-A09A3FC6FE6A}" dt="2023-04-27T21:44:24.357" v="109" actId="242"/>
            <ac:spMkLst>
              <pc:docMk/>
              <pc:sldMasterMk cId="1194787426" sldId="2147483708"/>
              <pc:sldLayoutMk cId="123968175" sldId="2147483711"/>
              <ac:spMk id="2" creationId="{00000000-0000-0000-0000-000000000000}"/>
            </ac:spMkLst>
          </pc:spChg>
          <pc:spChg chg="mod">
            <ac:chgData name="Willow Jee" userId="4f158b0e-3fab-4063-af14-c0db9f09e669" providerId="ADAL" clId="{BA2146EF-4F05-7244-8454-A09A3FC6FE6A}" dt="2023-04-27T21:44:24.357" v="109" actId="242"/>
            <ac:spMkLst>
              <pc:docMk/>
              <pc:sldMasterMk cId="1194787426" sldId="2147483708"/>
              <pc:sldLayoutMk cId="123968175" sldId="2147483711"/>
              <ac:spMk id="3" creationId="{00000000-0000-0000-0000-000000000000}"/>
            </ac:spMkLst>
          </pc:spChg>
        </pc:sldLayoutChg>
        <pc:sldLayoutChg chg="modSp mod">
          <pc:chgData name="Willow Jee" userId="4f158b0e-3fab-4063-af14-c0db9f09e669" providerId="ADAL" clId="{BA2146EF-4F05-7244-8454-A09A3FC6FE6A}" dt="2023-04-27T21:44:29.725" v="111" actId="242"/>
          <pc:sldLayoutMkLst>
            <pc:docMk/>
            <pc:sldMasterMk cId="1194787426" sldId="2147483708"/>
            <pc:sldLayoutMk cId="383372759" sldId="2147483713"/>
          </pc:sldLayoutMkLst>
          <pc:spChg chg="mod">
            <ac:chgData name="Willow Jee" userId="4f158b0e-3fab-4063-af14-c0db9f09e669" providerId="ADAL" clId="{BA2146EF-4F05-7244-8454-A09A3FC6FE6A}" dt="2023-04-27T21:44:29.725" v="111" actId="242"/>
            <ac:spMkLst>
              <pc:docMk/>
              <pc:sldMasterMk cId="1194787426" sldId="2147483708"/>
              <pc:sldLayoutMk cId="383372759" sldId="2147483713"/>
              <ac:spMk id="3" creationId="{00000000-0000-0000-0000-000000000000}"/>
            </ac:spMkLst>
          </pc:spChg>
          <pc:spChg chg="mod">
            <ac:chgData name="Willow Jee" userId="4f158b0e-3fab-4063-af14-c0db9f09e669" providerId="ADAL" clId="{BA2146EF-4F05-7244-8454-A09A3FC6FE6A}" dt="2023-04-27T21:44:29.725" v="111" actId="242"/>
            <ac:spMkLst>
              <pc:docMk/>
              <pc:sldMasterMk cId="1194787426" sldId="2147483708"/>
              <pc:sldLayoutMk cId="383372759" sldId="2147483713"/>
              <ac:spMk id="5" creationId="{00000000-0000-0000-0000-000000000000}"/>
            </ac:spMkLst>
          </pc:spChg>
        </pc:sldLayoutChg>
        <pc:sldLayoutChg chg="del">
          <pc:chgData name="Willow Jee" userId="4f158b0e-3fab-4063-af14-c0db9f09e669" providerId="ADAL" clId="{BA2146EF-4F05-7244-8454-A09A3FC6FE6A}" dt="2023-04-27T21:53:26.765" v="262" actId="2696"/>
          <pc:sldLayoutMkLst>
            <pc:docMk/>
            <pc:sldMasterMk cId="1194787426" sldId="2147483708"/>
            <pc:sldLayoutMk cId="4044058178" sldId="2147483717"/>
          </pc:sldLayoutMkLst>
        </pc:sldLayoutChg>
        <pc:sldLayoutChg chg="addSp delSp modSp mod">
          <pc:chgData name="Willow Jee" userId="4f158b0e-3fab-4063-af14-c0db9f09e669" providerId="ADAL" clId="{BA2146EF-4F05-7244-8454-A09A3FC6FE6A}" dt="2023-04-27T21:52:17.668" v="253" actId="14100"/>
          <pc:sldLayoutMkLst>
            <pc:docMk/>
            <pc:sldMasterMk cId="1194787426" sldId="2147483708"/>
            <pc:sldLayoutMk cId="1052625065" sldId="2147483719"/>
          </pc:sldLayoutMkLst>
          <pc:spChg chg="del mod">
            <ac:chgData name="Willow Jee" userId="4f158b0e-3fab-4063-af14-c0db9f09e669" providerId="ADAL" clId="{BA2146EF-4F05-7244-8454-A09A3FC6FE6A}" dt="2023-04-27T21:51:53.433" v="247" actId="478"/>
            <ac:spMkLst>
              <pc:docMk/>
              <pc:sldMasterMk cId="1194787426" sldId="2147483708"/>
              <pc:sldLayoutMk cId="1052625065" sldId="2147483719"/>
              <ac:spMk id="2" creationId="{00000000-0000-0000-0000-000000000000}"/>
            </ac:spMkLst>
          </pc:spChg>
          <pc:spChg chg="add del mod">
            <ac:chgData name="Willow Jee" userId="4f158b0e-3fab-4063-af14-c0db9f09e669" providerId="ADAL" clId="{BA2146EF-4F05-7244-8454-A09A3FC6FE6A}" dt="2023-04-27T21:47:10.459" v="199"/>
            <ac:spMkLst>
              <pc:docMk/>
              <pc:sldMasterMk cId="1194787426" sldId="2147483708"/>
              <pc:sldLayoutMk cId="1052625065" sldId="2147483719"/>
              <ac:spMk id="7" creationId="{4C091A24-2CD3-0273-7F5C-BC0D4991E806}"/>
            </ac:spMkLst>
          </pc:spChg>
          <pc:spChg chg="add del mod">
            <ac:chgData name="Willow Jee" userId="4f158b0e-3fab-4063-af14-c0db9f09e669" providerId="ADAL" clId="{BA2146EF-4F05-7244-8454-A09A3FC6FE6A}" dt="2023-04-27T21:47:10.459" v="199"/>
            <ac:spMkLst>
              <pc:docMk/>
              <pc:sldMasterMk cId="1194787426" sldId="2147483708"/>
              <pc:sldLayoutMk cId="1052625065" sldId="2147483719"/>
              <ac:spMk id="8" creationId="{F76E717B-AB7A-F6CA-62EF-F823E6CF25E8}"/>
            </ac:spMkLst>
          </pc:spChg>
          <pc:spChg chg="add del mod">
            <ac:chgData name="Willow Jee" userId="4f158b0e-3fab-4063-af14-c0db9f09e669" providerId="ADAL" clId="{BA2146EF-4F05-7244-8454-A09A3FC6FE6A}" dt="2023-04-27T21:47:10.459" v="199"/>
            <ac:spMkLst>
              <pc:docMk/>
              <pc:sldMasterMk cId="1194787426" sldId="2147483708"/>
              <pc:sldLayoutMk cId="1052625065" sldId="2147483719"/>
              <ac:spMk id="9" creationId="{0A8C658C-9570-3BFE-EAE0-D628E6FB4A14}"/>
            </ac:spMkLst>
          </pc:spChg>
          <pc:spChg chg="add del mod">
            <ac:chgData name="Willow Jee" userId="4f158b0e-3fab-4063-af14-c0db9f09e669" providerId="ADAL" clId="{BA2146EF-4F05-7244-8454-A09A3FC6FE6A}" dt="2023-04-27T21:47:10.459" v="199"/>
            <ac:spMkLst>
              <pc:docMk/>
              <pc:sldMasterMk cId="1194787426" sldId="2147483708"/>
              <pc:sldLayoutMk cId="1052625065" sldId="2147483719"/>
              <ac:spMk id="10" creationId="{3C6432E3-9204-4462-45C1-C925EF5244A2}"/>
            </ac:spMkLst>
          </pc:spChg>
          <pc:spChg chg="add mod">
            <ac:chgData name="Willow Jee" userId="4f158b0e-3fab-4063-af14-c0db9f09e669" providerId="ADAL" clId="{BA2146EF-4F05-7244-8454-A09A3FC6FE6A}" dt="2023-04-27T21:51:41.912" v="241"/>
            <ac:spMkLst>
              <pc:docMk/>
              <pc:sldMasterMk cId="1194787426" sldId="2147483708"/>
              <pc:sldLayoutMk cId="1052625065" sldId="2147483719"/>
              <ac:spMk id="12" creationId="{4F094746-7056-3362-3103-ACC8B5BC28A6}"/>
            </ac:spMkLst>
          </pc:spChg>
          <pc:spChg chg="add mod">
            <ac:chgData name="Willow Jee" userId="4f158b0e-3fab-4063-af14-c0db9f09e669" providerId="ADAL" clId="{BA2146EF-4F05-7244-8454-A09A3FC6FE6A}" dt="2023-04-27T21:51:41.912" v="241"/>
            <ac:spMkLst>
              <pc:docMk/>
              <pc:sldMasterMk cId="1194787426" sldId="2147483708"/>
              <pc:sldLayoutMk cId="1052625065" sldId="2147483719"/>
              <ac:spMk id="13" creationId="{498BB7F4-D92E-E294-453C-F5D41C3626AB}"/>
            </ac:spMkLst>
          </pc:spChg>
          <pc:spChg chg="add del mod">
            <ac:chgData name="Willow Jee" userId="4f158b0e-3fab-4063-af14-c0db9f09e669" providerId="ADAL" clId="{BA2146EF-4F05-7244-8454-A09A3FC6FE6A}" dt="2023-04-27T21:51:46.896" v="245" actId="478"/>
            <ac:spMkLst>
              <pc:docMk/>
              <pc:sldMasterMk cId="1194787426" sldId="2147483708"/>
              <pc:sldLayoutMk cId="1052625065" sldId="2147483719"/>
              <ac:spMk id="14" creationId="{100E31B5-1E08-6C60-89DE-FA2CF1DDD700}"/>
            </ac:spMkLst>
          </pc:spChg>
          <pc:spChg chg="add mod">
            <ac:chgData name="Willow Jee" userId="4f158b0e-3fab-4063-af14-c0db9f09e669" providerId="ADAL" clId="{BA2146EF-4F05-7244-8454-A09A3FC6FE6A}" dt="2023-04-27T21:51:41.912" v="241"/>
            <ac:spMkLst>
              <pc:docMk/>
              <pc:sldMasterMk cId="1194787426" sldId="2147483708"/>
              <pc:sldLayoutMk cId="1052625065" sldId="2147483719"/>
              <ac:spMk id="15" creationId="{A268DD10-A708-FD72-4CAB-A6E76F40C29C}"/>
            </ac:spMkLst>
          </pc:spChg>
          <pc:spChg chg="add mod">
            <ac:chgData name="Willow Jee" userId="4f158b0e-3fab-4063-af14-c0db9f09e669" providerId="ADAL" clId="{BA2146EF-4F05-7244-8454-A09A3FC6FE6A}" dt="2023-04-27T21:51:56.276" v="249"/>
            <ac:spMkLst>
              <pc:docMk/>
              <pc:sldMasterMk cId="1194787426" sldId="2147483708"/>
              <pc:sldLayoutMk cId="1052625065" sldId="2147483719"/>
              <ac:spMk id="17" creationId="{F81AE9FB-36BE-0500-C885-7F425DA01721}"/>
            </ac:spMkLst>
          </pc:spChg>
          <pc:spChg chg="add del">
            <ac:chgData name="Willow Jee" userId="4f158b0e-3fab-4063-af14-c0db9f09e669" providerId="ADAL" clId="{BA2146EF-4F05-7244-8454-A09A3FC6FE6A}" dt="2023-04-27T21:52:05.125" v="250" actId="11529"/>
            <ac:spMkLst>
              <pc:docMk/>
              <pc:sldMasterMk cId="1194787426" sldId="2147483708"/>
              <pc:sldLayoutMk cId="1052625065" sldId="2147483719"/>
              <ac:spMk id="18" creationId="{932B226D-B9C4-5B6F-8C88-C996684D6633}"/>
            </ac:spMkLst>
          </pc:spChg>
          <pc:spChg chg="add mod">
            <ac:chgData name="Willow Jee" userId="4f158b0e-3fab-4063-af14-c0db9f09e669" providerId="ADAL" clId="{BA2146EF-4F05-7244-8454-A09A3FC6FE6A}" dt="2023-04-27T21:52:17.668" v="253" actId="14100"/>
            <ac:spMkLst>
              <pc:docMk/>
              <pc:sldMasterMk cId="1194787426" sldId="2147483708"/>
              <pc:sldLayoutMk cId="1052625065" sldId="2147483719"/>
              <ac:spMk id="19" creationId="{FE2B9DAC-8CFA-9A7E-5F03-0FDFE927F39A}"/>
            </ac:spMkLst>
          </pc:spChg>
          <pc:picChg chg="add del mod">
            <ac:chgData name="Willow Jee" userId="4f158b0e-3fab-4063-af14-c0db9f09e669" providerId="ADAL" clId="{BA2146EF-4F05-7244-8454-A09A3FC6FE6A}" dt="2023-04-27T21:47:10.459" v="199"/>
            <ac:picMkLst>
              <pc:docMk/>
              <pc:sldMasterMk cId="1194787426" sldId="2147483708"/>
              <pc:sldLayoutMk cId="1052625065" sldId="2147483719"/>
              <ac:picMk id="11" creationId="{6720424F-D2A4-763D-AE47-C9A6A7A3FCEF}"/>
            </ac:picMkLst>
          </pc:picChg>
          <pc:picChg chg="add del mod">
            <ac:chgData name="Willow Jee" userId="4f158b0e-3fab-4063-af14-c0db9f09e669" providerId="ADAL" clId="{BA2146EF-4F05-7244-8454-A09A3FC6FE6A}" dt="2023-04-27T21:51:54.361" v="248" actId="478"/>
            <ac:picMkLst>
              <pc:docMk/>
              <pc:sldMasterMk cId="1194787426" sldId="2147483708"/>
              <pc:sldLayoutMk cId="1052625065" sldId="2147483719"/>
              <ac:picMk id="16" creationId="{AA5F08A5-3142-D845-1AB2-0FE36EF8EBE8}"/>
            </ac:picMkLst>
          </pc:picChg>
        </pc:sldLayoutChg>
        <pc:sldLayoutChg chg="modSp del mod">
          <pc:chgData name="Willow Jee" userId="4f158b0e-3fab-4063-af14-c0db9f09e669" providerId="ADAL" clId="{BA2146EF-4F05-7244-8454-A09A3FC6FE6A}" dt="2023-04-27T21:53:13.023" v="259" actId="2696"/>
          <pc:sldLayoutMkLst>
            <pc:docMk/>
            <pc:sldMasterMk cId="1194787426" sldId="2147483708"/>
            <pc:sldLayoutMk cId="1738214572" sldId="2147483720"/>
          </pc:sldLayoutMkLst>
          <pc:spChg chg="mod">
            <ac:chgData name="Willow Jee" userId="4f158b0e-3fab-4063-af14-c0db9f09e669" providerId="ADAL" clId="{BA2146EF-4F05-7244-8454-A09A3FC6FE6A}" dt="2023-04-27T21:53:07.924" v="258" actId="242"/>
            <ac:spMkLst>
              <pc:docMk/>
              <pc:sldMasterMk cId="1194787426" sldId="2147483708"/>
              <pc:sldLayoutMk cId="1738214572" sldId="2147483720"/>
              <ac:spMk id="2" creationId="{00000000-0000-0000-0000-000000000000}"/>
            </ac:spMkLst>
          </pc:spChg>
          <pc:spChg chg="mod">
            <ac:chgData name="Willow Jee" userId="4f158b0e-3fab-4063-af14-c0db9f09e669" providerId="ADAL" clId="{BA2146EF-4F05-7244-8454-A09A3FC6FE6A}" dt="2023-04-27T21:53:07.924" v="258" actId="242"/>
            <ac:spMkLst>
              <pc:docMk/>
              <pc:sldMasterMk cId="1194787426" sldId="2147483708"/>
              <pc:sldLayoutMk cId="1738214572" sldId="2147483720"/>
              <ac:spMk id="3" creationId="{00000000-0000-0000-0000-000000000000}"/>
            </ac:spMkLst>
          </pc:spChg>
        </pc:sldLayoutChg>
        <pc:sldLayoutChg chg="del">
          <pc:chgData name="Willow Jee" userId="4f158b0e-3fab-4063-af14-c0db9f09e669" providerId="ADAL" clId="{BA2146EF-4F05-7244-8454-A09A3FC6FE6A}" dt="2023-04-27T21:53:16.978" v="260" actId="2696"/>
          <pc:sldLayoutMkLst>
            <pc:docMk/>
            <pc:sldMasterMk cId="1194787426" sldId="2147483708"/>
            <pc:sldLayoutMk cId="123968175" sldId="2147483721"/>
          </pc:sldLayoutMkLst>
        </pc:sldLayoutChg>
        <pc:sldLayoutChg chg="del">
          <pc:chgData name="Willow Jee" userId="4f158b0e-3fab-4063-af14-c0db9f09e669" providerId="ADAL" clId="{BA2146EF-4F05-7244-8454-A09A3FC6FE6A}" dt="2023-04-27T21:53:20.647" v="261" actId="2696"/>
          <pc:sldLayoutMkLst>
            <pc:docMk/>
            <pc:sldMasterMk cId="1194787426" sldId="2147483708"/>
            <pc:sldLayoutMk cId="383372759" sldId="2147483722"/>
          </pc:sldLayoutMkLst>
        </pc:sldLayoutChg>
        <pc:sldLayoutChg chg="new del mod">
          <pc:chgData name="Willow Jee" userId="4f158b0e-3fab-4063-af14-c0db9f09e669" providerId="ADAL" clId="{BA2146EF-4F05-7244-8454-A09A3FC6FE6A}" dt="2023-04-27T21:47:00.912" v="195" actId="11236"/>
          <pc:sldLayoutMkLst>
            <pc:docMk/>
            <pc:sldMasterMk cId="1194787426" sldId="2147483708"/>
            <pc:sldLayoutMk cId="1104592863" sldId="2147483723"/>
          </pc:sldLayoutMkLst>
        </pc:sldLayoutChg>
        <pc:sldLayoutChg chg="addSp delSp modSp new del mod">
          <pc:chgData name="Willow Jee" userId="4f158b0e-3fab-4063-af14-c0db9f09e669" providerId="ADAL" clId="{BA2146EF-4F05-7244-8454-A09A3FC6FE6A}" dt="2023-04-27T21:50:01.270" v="221" actId="2696"/>
          <pc:sldLayoutMkLst>
            <pc:docMk/>
            <pc:sldMasterMk cId="1194787426" sldId="2147483708"/>
            <pc:sldLayoutMk cId="3277533930" sldId="2147483723"/>
          </pc:sldLayoutMkLst>
          <pc:spChg chg="add del mod">
            <ac:chgData name="Willow Jee" userId="4f158b0e-3fab-4063-af14-c0db9f09e669" providerId="ADAL" clId="{BA2146EF-4F05-7244-8454-A09A3FC6FE6A}" dt="2023-04-27T21:48:28.364" v="212"/>
            <ac:spMkLst>
              <pc:docMk/>
              <pc:sldMasterMk cId="1194787426" sldId="2147483708"/>
              <pc:sldLayoutMk cId="3277533930" sldId="2147483723"/>
              <ac:spMk id="2" creationId="{536A82AC-A591-BE8D-CBF1-582CB50AA6A7}"/>
            </ac:spMkLst>
          </pc:spChg>
          <pc:spChg chg="mod modVis">
            <ac:chgData name="Willow Jee" userId="4f158b0e-3fab-4063-af14-c0db9f09e669" providerId="ADAL" clId="{BA2146EF-4F05-7244-8454-A09A3FC6FE6A}" dt="2023-04-27T21:49:14.358" v="219" actId="33934"/>
            <ac:spMkLst>
              <pc:docMk/>
              <pc:sldMasterMk cId="1194787426" sldId="2147483708"/>
              <pc:sldLayoutMk cId="3277533930" sldId="2147483723"/>
              <ac:spMk id="3" creationId="{0301C34E-E6E0-468A-E491-B22910FC1E30}"/>
            </ac:spMkLst>
          </pc:spChg>
          <pc:spChg chg="mod modVis">
            <ac:chgData name="Willow Jee" userId="4f158b0e-3fab-4063-af14-c0db9f09e669" providerId="ADAL" clId="{BA2146EF-4F05-7244-8454-A09A3FC6FE6A}" dt="2023-04-27T21:49:14.358" v="219" actId="33934"/>
            <ac:spMkLst>
              <pc:docMk/>
              <pc:sldMasterMk cId="1194787426" sldId="2147483708"/>
              <pc:sldLayoutMk cId="3277533930" sldId="2147483723"/>
              <ac:spMk id="4" creationId="{3AB23697-EDAA-28FF-8EF4-D5C9C1DFA69C}"/>
            </ac:spMkLst>
          </pc:spChg>
          <pc:spChg chg="mod modVis">
            <ac:chgData name="Willow Jee" userId="4f158b0e-3fab-4063-af14-c0db9f09e669" providerId="ADAL" clId="{BA2146EF-4F05-7244-8454-A09A3FC6FE6A}" dt="2023-04-27T21:49:14.358" v="219" actId="33934"/>
            <ac:spMkLst>
              <pc:docMk/>
              <pc:sldMasterMk cId="1194787426" sldId="2147483708"/>
              <pc:sldLayoutMk cId="3277533930" sldId="2147483723"/>
              <ac:spMk id="5" creationId="{698EB8A4-DBFB-3658-9295-547A8DA772C9}"/>
            </ac:spMkLst>
          </pc:spChg>
          <pc:spChg chg="add mod modVis">
            <ac:chgData name="Willow Jee" userId="4f158b0e-3fab-4063-af14-c0db9f09e669" providerId="ADAL" clId="{BA2146EF-4F05-7244-8454-A09A3FC6FE6A}" dt="2023-04-27T21:49:14.358" v="219" actId="33934"/>
            <ac:spMkLst>
              <pc:docMk/>
              <pc:sldMasterMk cId="1194787426" sldId="2147483708"/>
              <pc:sldLayoutMk cId="3277533930" sldId="2147483723"/>
              <ac:spMk id="6" creationId="{12B33A70-F1DA-5220-A754-F0A56BDBE40B}"/>
            </ac:spMkLst>
          </pc:spChg>
          <pc:spChg chg="add mod modVis">
            <ac:chgData name="Willow Jee" userId="4f158b0e-3fab-4063-af14-c0db9f09e669" providerId="ADAL" clId="{BA2146EF-4F05-7244-8454-A09A3FC6FE6A}" dt="2023-04-27T21:49:15.343" v="220" actId="14429"/>
            <ac:spMkLst>
              <pc:docMk/>
              <pc:sldMasterMk cId="1194787426" sldId="2147483708"/>
              <pc:sldLayoutMk cId="3277533930" sldId="2147483723"/>
              <ac:spMk id="7" creationId="{56FC7BFA-B9C2-1CD8-8022-5A87DA7BF8A1}"/>
            </ac:spMkLst>
          </pc:spChg>
          <pc:spChg chg="add del mod">
            <ac:chgData name="Willow Jee" userId="4f158b0e-3fab-4063-af14-c0db9f09e669" providerId="ADAL" clId="{BA2146EF-4F05-7244-8454-A09A3FC6FE6A}" dt="2023-04-27T21:47:58.528" v="207" actId="478"/>
            <ac:spMkLst>
              <pc:docMk/>
              <pc:sldMasterMk cId="1194787426" sldId="2147483708"/>
              <pc:sldLayoutMk cId="3277533930" sldId="2147483723"/>
              <ac:spMk id="8" creationId="{060DBE5E-CC0D-7C15-CA4C-605D7C44E315}"/>
            </ac:spMkLst>
          </pc:spChg>
          <pc:spChg chg="add mod modVis">
            <ac:chgData name="Willow Jee" userId="4f158b0e-3fab-4063-af14-c0db9f09e669" providerId="ADAL" clId="{BA2146EF-4F05-7244-8454-A09A3FC6FE6A}" dt="2023-04-27T21:49:14.358" v="219" actId="33934"/>
            <ac:spMkLst>
              <pc:docMk/>
              <pc:sldMasterMk cId="1194787426" sldId="2147483708"/>
              <pc:sldLayoutMk cId="3277533930" sldId="2147483723"/>
              <ac:spMk id="9" creationId="{EB565E08-1C75-53E6-0E90-6DEFA1675A6B}"/>
            </ac:spMkLst>
          </pc:spChg>
          <pc:spChg chg="add del">
            <ac:chgData name="Willow Jee" userId="4f158b0e-3fab-4063-af14-c0db9f09e669" providerId="ADAL" clId="{BA2146EF-4F05-7244-8454-A09A3FC6FE6A}" dt="2023-04-27T21:48:04.303" v="208" actId="11529"/>
            <ac:spMkLst>
              <pc:docMk/>
              <pc:sldMasterMk cId="1194787426" sldId="2147483708"/>
              <pc:sldLayoutMk cId="3277533930" sldId="2147483723"/>
              <ac:spMk id="11" creationId="{8327D748-3565-76F9-73D0-21DEABFE1DFC}"/>
            </ac:spMkLst>
          </pc:spChg>
          <pc:spChg chg="add mod modVis">
            <ac:chgData name="Willow Jee" userId="4f158b0e-3fab-4063-af14-c0db9f09e669" providerId="ADAL" clId="{BA2146EF-4F05-7244-8454-A09A3FC6FE6A}" dt="2023-04-27T21:49:14.358" v="219" actId="33934"/>
            <ac:spMkLst>
              <pc:docMk/>
              <pc:sldMasterMk cId="1194787426" sldId="2147483708"/>
              <pc:sldLayoutMk cId="3277533930" sldId="2147483723"/>
              <ac:spMk id="12" creationId="{B456355B-3BF1-B3DD-F73E-42E078D71509}"/>
            </ac:spMkLst>
          </pc:spChg>
          <pc:spChg chg="add mod modVis">
            <ac:chgData name="Willow Jee" userId="4f158b0e-3fab-4063-af14-c0db9f09e669" providerId="ADAL" clId="{BA2146EF-4F05-7244-8454-A09A3FC6FE6A}" dt="2023-04-27T21:49:14.358" v="219" actId="33934"/>
            <ac:spMkLst>
              <pc:docMk/>
              <pc:sldMasterMk cId="1194787426" sldId="2147483708"/>
              <pc:sldLayoutMk cId="3277533930" sldId="2147483723"/>
              <ac:spMk id="13" creationId="{B3ADE352-DB65-7863-98CC-01E080815745}"/>
            </ac:spMkLst>
          </pc:spChg>
          <pc:spChg chg="add del mod">
            <ac:chgData name="Willow Jee" userId="4f158b0e-3fab-4063-af14-c0db9f09e669" providerId="ADAL" clId="{BA2146EF-4F05-7244-8454-A09A3FC6FE6A}" dt="2023-04-27T21:48:38.181" v="218" actId="478"/>
            <ac:spMkLst>
              <pc:docMk/>
              <pc:sldMasterMk cId="1194787426" sldId="2147483708"/>
              <pc:sldLayoutMk cId="3277533930" sldId="2147483723"/>
              <ac:spMk id="14" creationId="{2F548907-9B2F-E766-8115-13E09A0053B6}"/>
            </ac:spMkLst>
          </pc:spChg>
          <pc:picChg chg="add del mod">
            <ac:chgData name="Willow Jee" userId="4f158b0e-3fab-4063-af14-c0db9f09e669" providerId="ADAL" clId="{BA2146EF-4F05-7244-8454-A09A3FC6FE6A}" dt="2023-04-27T21:47:16.207" v="203" actId="478"/>
            <ac:picMkLst>
              <pc:docMk/>
              <pc:sldMasterMk cId="1194787426" sldId="2147483708"/>
              <pc:sldLayoutMk cId="3277533930" sldId="2147483723"/>
              <ac:picMk id="10" creationId="{E0582FE8-F47E-7692-3514-171467AA26C1}"/>
            </ac:picMkLst>
          </pc:picChg>
        </pc:sldLayoutChg>
      </pc:sldMasterChg>
      <pc:sldMasterChg chg="del delSldLayout">
        <pc:chgData name="Willow Jee" userId="4f158b0e-3fab-4063-af14-c0db9f09e669" providerId="ADAL" clId="{BA2146EF-4F05-7244-8454-A09A3FC6FE6A}" dt="2023-04-27T21:51:31.428" v="240" actId="2696"/>
        <pc:sldMasterMkLst>
          <pc:docMk/>
          <pc:sldMasterMk cId="893428370" sldId="2147483723"/>
        </pc:sldMasterMkLst>
        <pc:sldLayoutChg chg="del">
          <pc:chgData name="Willow Jee" userId="4f158b0e-3fab-4063-af14-c0db9f09e669" providerId="ADAL" clId="{BA2146EF-4F05-7244-8454-A09A3FC6FE6A}" dt="2023-04-27T21:51:31.410" v="226" actId="2696"/>
          <pc:sldLayoutMkLst>
            <pc:docMk/>
            <pc:sldMasterMk cId="893428370" sldId="2147483723"/>
            <pc:sldLayoutMk cId="49797434" sldId="2147483724"/>
          </pc:sldLayoutMkLst>
        </pc:sldLayoutChg>
        <pc:sldLayoutChg chg="del">
          <pc:chgData name="Willow Jee" userId="4f158b0e-3fab-4063-af14-c0db9f09e669" providerId="ADAL" clId="{BA2146EF-4F05-7244-8454-A09A3FC6FE6A}" dt="2023-04-27T21:51:31.412" v="227" actId="2696"/>
          <pc:sldLayoutMkLst>
            <pc:docMk/>
            <pc:sldMasterMk cId="893428370" sldId="2147483723"/>
            <pc:sldLayoutMk cId="1825865773" sldId="2147483725"/>
          </pc:sldLayoutMkLst>
        </pc:sldLayoutChg>
        <pc:sldLayoutChg chg="del">
          <pc:chgData name="Willow Jee" userId="4f158b0e-3fab-4063-af14-c0db9f09e669" providerId="ADAL" clId="{BA2146EF-4F05-7244-8454-A09A3FC6FE6A}" dt="2023-04-27T21:51:31.413" v="228" actId="2696"/>
          <pc:sldLayoutMkLst>
            <pc:docMk/>
            <pc:sldMasterMk cId="893428370" sldId="2147483723"/>
            <pc:sldLayoutMk cId="1179212940" sldId="2147483726"/>
          </pc:sldLayoutMkLst>
        </pc:sldLayoutChg>
        <pc:sldLayoutChg chg="del">
          <pc:chgData name="Willow Jee" userId="4f158b0e-3fab-4063-af14-c0db9f09e669" providerId="ADAL" clId="{BA2146EF-4F05-7244-8454-A09A3FC6FE6A}" dt="2023-04-27T21:51:31.415" v="229" actId="2696"/>
          <pc:sldLayoutMkLst>
            <pc:docMk/>
            <pc:sldMasterMk cId="893428370" sldId="2147483723"/>
            <pc:sldLayoutMk cId="3923526783" sldId="2147483727"/>
          </pc:sldLayoutMkLst>
        </pc:sldLayoutChg>
        <pc:sldLayoutChg chg="del">
          <pc:chgData name="Willow Jee" userId="4f158b0e-3fab-4063-af14-c0db9f09e669" providerId="ADAL" clId="{BA2146EF-4F05-7244-8454-A09A3FC6FE6A}" dt="2023-04-27T21:51:31.416" v="230" actId="2696"/>
          <pc:sldLayoutMkLst>
            <pc:docMk/>
            <pc:sldMasterMk cId="893428370" sldId="2147483723"/>
            <pc:sldLayoutMk cId="1339873734" sldId="2147483728"/>
          </pc:sldLayoutMkLst>
        </pc:sldLayoutChg>
        <pc:sldLayoutChg chg="del">
          <pc:chgData name="Willow Jee" userId="4f158b0e-3fab-4063-af14-c0db9f09e669" providerId="ADAL" clId="{BA2146EF-4F05-7244-8454-A09A3FC6FE6A}" dt="2023-04-27T21:51:31.417" v="231" actId="2696"/>
          <pc:sldLayoutMkLst>
            <pc:docMk/>
            <pc:sldMasterMk cId="893428370" sldId="2147483723"/>
            <pc:sldLayoutMk cId="3304635664" sldId="2147483729"/>
          </pc:sldLayoutMkLst>
        </pc:sldLayoutChg>
        <pc:sldLayoutChg chg="del">
          <pc:chgData name="Willow Jee" userId="4f158b0e-3fab-4063-af14-c0db9f09e669" providerId="ADAL" clId="{BA2146EF-4F05-7244-8454-A09A3FC6FE6A}" dt="2023-04-27T21:51:31.419" v="232" actId="2696"/>
          <pc:sldLayoutMkLst>
            <pc:docMk/>
            <pc:sldMasterMk cId="893428370" sldId="2147483723"/>
            <pc:sldLayoutMk cId="2697564671" sldId="2147483730"/>
          </pc:sldLayoutMkLst>
        </pc:sldLayoutChg>
        <pc:sldLayoutChg chg="del">
          <pc:chgData name="Willow Jee" userId="4f158b0e-3fab-4063-af14-c0db9f09e669" providerId="ADAL" clId="{BA2146EF-4F05-7244-8454-A09A3FC6FE6A}" dt="2023-04-27T21:51:31.420" v="233" actId="2696"/>
          <pc:sldLayoutMkLst>
            <pc:docMk/>
            <pc:sldMasterMk cId="893428370" sldId="2147483723"/>
            <pc:sldLayoutMk cId="3793543318" sldId="2147483731"/>
          </pc:sldLayoutMkLst>
        </pc:sldLayoutChg>
        <pc:sldLayoutChg chg="del">
          <pc:chgData name="Willow Jee" userId="4f158b0e-3fab-4063-af14-c0db9f09e669" providerId="ADAL" clId="{BA2146EF-4F05-7244-8454-A09A3FC6FE6A}" dt="2023-04-27T21:51:31.421" v="234" actId="2696"/>
          <pc:sldLayoutMkLst>
            <pc:docMk/>
            <pc:sldMasterMk cId="893428370" sldId="2147483723"/>
            <pc:sldLayoutMk cId="1679492419" sldId="2147483732"/>
          </pc:sldLayoutMkLst>
        </pc:sldLayoutChg>
        <pc:sldLayoutChg chg="del">
          <pc:chgData name="Willow Jee" userId="4f158b0e-3fab-4063-af14-c0db9f09e669" providerId="ADAL" clId="{BA2146EF-4F05-7244-8454-A09A3FC6FE6A}" dt="2023-04-27T21:51:31.422" v="235" actId="2696"/>
          <pc:sldLayoutMkLst>
            <pc:docMk/>
            <pc:sldMasterMk cId="893428370" sldId="2147483723"/>
            <pc:sldLayoutMk cId="2966452896" sldId="2147483733"/>
          </pc:sldLayoutMkLst>
        </pc:sldLayoutChg>
        <pc:sldLayoutChg chg="del">
          <pc:chgData name="Willow Jee" userId="4f158b0e-3fab-4063-af14-c0db9f09e669" providerId="ADAL" clId="{BA2146EF-4F05-7244-8454-A09A3FC6FE6A}" dt="2023-04-27T21:51:31.423" v="236" actId="2696"/>
          <pc:sldLayoutMkLst>
            <pc:docMk/>
            <pc:sldMasterMk cId="893428370" sldId="2147483723"/>
            <pc:sldLayoutMk cId="754895450" sldId="2147483734"/>
          </pc:sldLayoutMkLst>
        </pc:sldLayoutChg>
        <pc:sldLayoutChg chg="del">
          <pc:chgData name="Willow Jee" userId="4f158b0e-3fab-4063-af14-c0db9f09e669" providerId="ADAL" clId="{BA2146EF-4F05-7244-8454-A09A3FC6FE6A}" dt="2023-04-27T21:51:31.424" v="237" actId="2696"/>
          <pc:sldLayoutMkLst>
            <pc:docMk/>
            <pc:sldMasterMk cId="893428370" sldId="2147483723"/>
            <pc:sldLayoutMk cId="527114293" sldId="2147483735"/>
          </pc:sldLayoutMkLst>
        </pc:sldLayoutChg>
        <pc:sldLayoutChg chg="del">
          <pc:chgData name="Willow Jee" userId="4f158b0e-3fab-4063-af14-c0db9f09e669" providerId="ADAL" clId="{BA2146EF-4F05-7244-8454-A09A3FC6FE6A}" dt="2023-04-27T21:51:31.425" v="238" actId="2696"/>
          <pc:sldLayoutMkLst>
            <pc:docMk/>
            <pc:sldMasterMk cId="893428370" sldId="2147483723"/>
            <pc:sldLayoutMk cId="2574168098" sldId="2147483736"/>
          </pc:sldLayoutMkLst>
        </pc:sldLayoutChg>
        <pc:sldLayoutChg chg="del">
          <pc:chgData name="Willow Jee" userId="4f158b0e-3fab-4063-af14-c0db9f09e669" providerId="ADAL" clId="{BA2146EF-4F05-7244-8454-A09A3FC6FE6A}" dt="2023-04-27T21:51:31.426" v="239" actId="2696"/>
          <pc:sldLayoutMkLst>
            <pc:docMk/>
            <pc:sldMasterMk cId="893428370" sldId="2147483723"/>
            <pc:sldLayoutMk cId="2521790821" sldId="2147483737"/>
          </pc:sldLayoutMkLst>
        </pc:sldLayoutChg>
      </pc:sldMasterChg>
    </pc:docChg>
  </pc:docChgLst>
  <pc:docChgLst>
    <pc:chgData name="Isis Malpartida" userId="S::imalpartida@ucmerced.edu::b17b3d58-c358-44ed-a0a3-1905981f52bf" providerId="AD" clId="Web-{3B5885FD-60C3-8CCE-D124-31274CE94917}"/>
    <pc:docChg chg="addSld modSld">
      <pc:chgData name="Isis Malpartida" userId="S::imalpartida@ucmerced.edu::b17b3d58-c358-44ed-a0a3-1905981f52bf" providerId="AD" clId="Web-{3B5885FD-60C3-8CCE-D124-31274CE94917}" dt="2023-04-26T21:54:47.872" v="165" actId="1076"/>
      <pc:docMkLst>
        <pc:docMk/>
      </pc:docMkLst>
      <pc:sldChg chg="addSp delSp modSp new">
        <pc:chgData name="Isis Malpartida" userId="S::imalpartida@ucmerced.edu::b17b3d58-c358-44ed-a0a3-1905981f52bf" providerId="AD" clId="Web-{3B5885FD-60C3-8CCE-D124-31274CE94917}" dt="2023-04-26T21:54:47.872" v="165" actId="1076"/>
        <pc:sldMkLst>
          <pc:docMk/>
          <pc:sldMk cId="813721342" sldId="257"/>
        </pc:sldMkLst>
        <pc:spChg chg="del mod">
          <ac:chgData name="Isis Malpartida" userId="S::imalpartida@ucmerced.edu::b17b3d58-c358-44ed-a0a3-1905981f52bf" providerId="AD" clId="Web-{3B5885FD-60C3-8CCE-D124-31274CE94917}" dt="2023-04-26T21:53:59.807" v="154"/>
          <ac:spMkLst>
            <pc:docMk/>
            <pc:sldMk cId="813721342" sldId="257"/>
            <ac:spMk id="2" creationId="{11E779FD-DDE7-7178-03D2-A71B32FA6B0A}"/>
          </ac:spMkLst>
        </pc:spChg>
        <pc:spChg chg="mod">
          <ac:chgData name="Isis Malpartida" userId="S::imalpartida@ucmerced.edu::b17b3d58-c358-44ed-a0a3-1905981f52bf" providerId="AD" clId="Web-{3B5885FD-60C3-8CCE-D124-31274CE94917}" dt="2023-04-26T21:54:20.761" v="160" actId="1076"/>
          <ac:spMkLst>
            <pc:docMk/>
            <pc:sldMk cId="813721342" sldId="257"/>
            <ac:spMk id="3" creationId="{E3827741-F1D9-E832-B788-28AF367B905A}"/>
          </ac:spMkLst>
        </pc:spChg>
        <pc:spChg chg="add mod">
          <ac:chgData name="Isis Malpartida" userId="S::imalpartida@ucmerced.edu::b17b3d58-c358-44ed-a0a3-1905981f52bf" providerId="AD" clId="Web-{3B5885FD-60C3-8CCE-D124-31274CE94917}" dt="2023-04-26T21:54:47.872" v="165" actId="1076"/>
          <ac:spMkLst>
            <pc:docMk/>
            <pc:sldMk cId="813721342" sldId="257"/>
            <ac:spMk id="6" creationId="{BCC2ABB2-8A35-F5BB-FCAA-2BE983166C5B}"/>
          </ac:spMkLst>
        </pc:spChg>
        <pc:picChg chg="add del mod">
          <ac:chgData name="Isis Malpartida" userId="S::imalpartida@ucmerced.edu::b17b3d58-c358-44ed-a0a3-1905981f52bf" providerId="AD" clId="Web-{3B5885FD-60C3-8CCE-D124-31274CE94917}" dt="2023-04-26T21:51:37.317" v="144"/>
          <ac:picMkLst>
            <pc:docMk/>
            <pc:sldMk cId="813721342" sldId="257"/>
            <ac:picMk id="4" creationId="{9C85B414-CA98-BEE2-EDEB-2309F123E041}"/>
          </ac:picMkLst>
        </pc:picChg>
        <pc:picChg chg="add mod">
          <ac:chgData name="Isis Malpartida" userId="S::imalpartida@ucmerced.edu::b17b3d58-c358-44ed-a0a3-1905981f52bf" providerId="AD" clId="Web-{3B5885FD-60C3-8CCE-D124-31274CE94917}" dt="2023-04-26T21:54:42.684" v="164" actId="1076"/>
          <ac:picMkLst>
            <pc:docMk/>
            <pc:sldMk cId="813721342" sldId="257"/>
            <ac:picMk id="5" creationId="{4861BD07-1B16-9038-3804-3B21AD94B516}"/>
          </ac:picMkLst>
        </pc:picChg>
      </pc:sldChg>
    </pc:docChg>
  </pc:docChgLst>
  <pc:docChgLst>
    <pc:chgData name="UCM Housing" userId="S::housing@ucmerced.edu::595202c3-ec55-4db9-99ed-4e904e80758b" providerId="AD" clId="Web-{965EEAD5-C326-AFC0-52C6-BA137F8899E0}"/>
    <pc:docChg chg="modSld">
      <pc:chgData name="UCM Housing" userId="S::housing@ucmerced.edu::595202c3-ec55-4db9-99ed-4e904e80758b" providerId="AD" clId="Web-{965EEAD5-C326-AFC0-52C6-BA137F8899E0}" dt="2023-04-26T21:06:38.240" v="20" actId="20577"/>
      <pc:docMkLst>
        <pc:docMk/>
      </pc:docMkLst>
      <pc:sldChg chg="modSp">
        <pc:chgData name="UCM Housing" userId="S::housing@ucmerced.edu::595202c3-ec55-4db9-99ed-4e904e80758b" providerId="AD" clId="Web-{965EEAD5-C326-AFC0-52C6-BA137F8899E0}" dt="2023-04-26T21:06:38.240" v="20" actId="20577"/>
        <pc:sldMkLst>
          <pc:docMk/>
          <pc:sldMk cId="109857222" sldId="256"/>
        </pc:sldMkLst>
        <pc:spChg chg="mod">
          <ac:chgData name="UCM Housing" userId="S::housing@ucmerced.edu::595202c3-ec55-4db9-99ed-4e904e80758b" providerId="AD" clId="Web-{965EEAD5-C326-AFC0-52C6-BA137F8899E0}" dt="2023-04-26T21:06:33.318" v="7" actId="20577"/>
          <ac:spMkLst>
            <pc:docMk/>
            <pc:sldMk cId="109857222" sldId="256"/>
            <ac:spMk id="2" creationId="{00000000-0000-0000-0000-000000000000}"/>
          </ac:spMkLst>
        </pc:spChg>
        <pc:spChg chg="mod">
          <ac:chgData name="UCM Housing" userId="S::housing@ucmerced.edu::595202c3-ec55-4db9-99ed-4e904e80758b" providerId="AD" clId="Web-{965EEAD5-C326-AFC0-52C6-BA137F8899E0}" dt="2023-04-26T21:06:38.240" v="20" actId="20577"/>
          <ac:spMkLst>
            <pc:docMk/>
            <pc:sldMk cId="109857222" sldId="256"/>
            <ac:spMk id="3" creationId="{00000000-0000-0000-0000-000000000000}"/>
          </ac:spMkLst>
        </pc:spChg>
      </pc:sldChg>
    </pc:docChg>
  </pc:docChgLst>
  <pc:docChgLst>
    <pc:chgData name="Sebastian Garcia" userId="S::sgarcia300@ucmerced.edu::6cf16258-8b3f-47cd-a4a5-efef5398452d" providerId="AD" clId="Web-{756DEB3D-E6B5-8C07-A1EA-367351A3CDA7}"/>
    <pc:docChg chg="addSld delSld modSld sldOrd addMainMaster delMainMaster">
      <pc:chgData name="Sebastian Garcia" userId="S::sgarcia300@ucmerced.edu::6cf16258-8b3f-47cd-a4a5-efef5398452d" providerId="AD" clId="Web-{756DEB3D-E6B5-8C07-A1EA-367351A3CDA7}" dt="2023-04-27T21:36:12.259" v="623" actId="20577"/>
      <pc:docMkLst>
        <pc:docMk/>
      </pc:docMkLst>
      <pc:sldChg chg="addSp delSp modSp del mod setBg modClrScheme delDesignElem chgLayout">
        <pc:chgData name="Sebastian Garcia" userId="S::sgarcia300@ucmerced.edu::6cf16258-8b3f-47cd-a4a5-efef5398452d" providerId="AD" clId="Web-{756DEB3D-E6B5-8C07-A1EA-367351A3CDA7}" dt="2023-04-27T21:08:32.028" v="234"/>
        <pc:sldMkLst>
          <pc:docMk/>
          <pc:sldMk cId="109857222" sldId="256"/>
        </pc:sldMkLst>
        <pc:spChg chg="mod ord">
          <ac:chgData name="Sebastian Garcia" userId="S::sgarcia300@ucmerced.edu::6cf16258-8b3f-47cd-a4a5-efef5398452d" providerId="AD" clId="Web-{756DEB3D-E6B5-8C07-A1EA-367351A3CDA7}" dt="2023-04-27T20:47:23.136" v="42"/>
          <ac:spMkLst>
            <pc:docMk/>
            <pc:sldMk cId="109857222" sldId="256"/>
            <ac:spMk id="2" creationId="{00000000-0000-0000-0000-000000000000}"/>
          </ac:spMkLst>
        </pc:spChg>
        <pc:spChg chg="mod ord">
          <ac:chgData name="Sebastian Garcia" userId="S::sgarcia300@ucmerced.edu::6cf16258-8b3f-47cd-a4a5-efef5398452d" providerId="AD" clId="Web-{756DEB3D-E6B5-8C07-A1EA-367351A3CDA7}" dt="2023-04-27T20:47:23.136" v="42"/>
          <ac:spMkLst>
            <pc:docMk/>
            <pc:sldMk cId="109857222" sldId="256"/>
            <ac:spMk id="3" creationId="{00000000-0000-0000-0000-000000000000}"/>
          </ac:spMkLst>
        </pc:spChg>
        <pc:spChg chg="add del">
          <ac:chgData name="Sebastian Garcia" userId="S::sgarcia300@ucmerced.edu::6cf16258-8b3f-47cd-a4a5-efef5398452d" providerId="AD" clId="Web-{756DEB3D-E6B5-8C07-A1EA-367351A3CDA7}" dt="2023-04-27T20:47:23.136" v="42"/>
          <ac:spMkLst>
            <pc:docMk/>
            <pc:sldMk cId="109857222" sldId="256"/>
            <ac:spMk id="6" creationId="{C3896A03-3945-419A-B66B-4EE266EDD152}"/>
          </ac:spMkLst>
        </pc:spChg>
        <pc:spChg chg="add del">
          <ac:chgData name="Sebastian Garcia" userId="S::sgarcia300@ucmerced.edu::6cf16258-8b3f-47cd-a4a5-efef5398452d" providerId="AD" clId="Web-{756DEB3D-E6B5-8C07-A1EA-367351A3CDA7}" dt="2023-04-27T20:47:23.136" v="42"/>
          <ac:spMkLst>
            <pc:docMk/>
            <pc:sldMk cId="109857222" sldId="256"/>
            <ac:spMk id="7" creationId="{B34F5AD2-EDBD-4BBD-A55C-EAFFD0C7097A}"/>
          </ac:spMkLst>
        </pc:spChg>
      </pc:sldChg>
      <pc:sldChg chg="addSp delSp modSp del mod setBg modClrScheme delDesignElem chgLayout">
        <pc:chgData name="Sebastian Garcia" userId="S::sgarcia300@ucmerced.edu::6cf16258-8b3f-47cd-a4a5-efef5398452d" providerId="AD" clId="Web-{756DEB3D-E6B5-8C07-A1EA-367351A3CDA7}" dt="2023-04-27T21:08:40.607" v="235"/>
        <pc:sldMkLst>
          <pc:docMk/>
          <pc:sldMk cId="813721342" sldId="257"/>
        </pc:sldMkLst>
        <pc:spChg chg="mod ord">
          <ac:chgData name="Sebastian Garcia" userId="S::sgarcia300@ucmerced.edu::6cf16258-8b3f-47cd-a4a5-efef5398452d" providerId="AD" clId="Web-{756DEB3D-E6B5-8C07-A1EA-367351A3CDA7}" dt="2023-04-27T20:47:23.136" v="42"/>
          <ac:spMkLst>
            <pc:docMk/>
            <pc:sldMk cId="813721342" sldId="257"/>
            <ac:spMk id="3" creationId="{E3827741-F1D9-E832-B788-28AF367B905A}"/>
          </ac:spMkLst>
        </pc:spChg>
        <pc:spChg chg="add del">
          <ac:chgData name="Sebastian Garcia" userId="S::sgarcia300@ucmerced.edu::6cf16258-8b3f-47cd-a4a5-efef5398452d" providerId="AD" clId="Web-{756DEB3D-E6B5-8C07-A1EA-367351A3CDA7}" dt="2023-04-27T20:47:23.136" v="42"/>
          <ac:spMkLst>
            <pc:docMk/>
            <pc:sldMk cId="813721342" sldId="257"/>
            <ac:spMk id="15" creationId="{8D9CE0F4-2EB2-4F1F-8AAC-DB3571D9FE10}"/>
          </ac:spMkLst>
        </pc:spChg>
        <pc:spChg chg="add del">
          <ac:chgData name="Sebastian Garcia" userId="S::sgarcia300@ucmerced.edu::6cf16258-8b3f-47cd-a4a5-efef5398452d" providerId="AD" clId="Web-{756DEB3D-E6B5-8C07-A1EA-367351A3CDA7}" dt="2023-04-27T20:47:23.136" v="42"/>
          <ac:spMkLst>
            <pc:docMk/>
            <pc:sldMk cId="813721342" sldId="257"/>
            <ac:spMk id="20" creationId="{0B9EE3F3-89B7-43C3-8651-C4C96830993D}"/>
          </ac:spMkLst>
        </pc:spChg>
        <pc:spChg chg="del">
          <ac:chgData name="Sebastian Garcia" userId="S::sgarcia300@ucmerced.edu::6cf16258-8b3f-47cd-a4a5-efef5398452d" providerId="AD" clId="Web-{756DEB3D-E6B5-8C07-A1EA-367351A3CDA7}" dt="2023-04-27T20:43:23.880" v="14"/>
          <ac:spMkLst>
            <pc:docMk/>
            <pc:sldMk cId="813721342" sldId="257"/>
            <ac:spMk id="21" creationId="{33AE4636-AEEC-45D6-84D4-7AC2DA48ECF8}"/>
          </ac:spMkLst>
        </pc:spChg>
        <pc:picChg chg="mod">
          <ac:chgData name="Sebastian Garcia" userId="S::sgarcia300@ucmerced.edu::6cf16258-8b3f-47cd-a4a5-efef5398452d" providerId="AD" clId="Web-{756DEB3D-E6B5-8C07-A1EA-367351A3CDA7}" dt="2023-04-27T20:44:08.725" v="16" actId="1076"/>
          <ac:picMkLst>
            <pc:docMk/>
            <pc:sldMk cId="813721342" sldId="257"/>
            <ac:picMk id="5" creationId="{4861BD07-1B16-9038-3804-3B21AD94B516}"/>
          </ac:picMkLst>
        </pc:picChg>
      </pc:sldChg>
      <pc:sldChg chg="del mod setBg modClrScheme chgLayout">
        <pc:chgData name="Sebastian Garcia" userId="S::sgarcia300@ucmerced.edu::6cf16258-8b3f-47cd-a4a5-efef5398452d" providerId="AD" clId="Web-{756DEB3D-E6B5-8C07-A1EA-367351A3CDA7}" dt="2023-04-27T21:10:53.173" v="271"/>
        <pc:sldMkLst>
          <pc:docMk/>
          <pc:sldMk cId="4124619963" sldId="258"/>
        </pc:sldMkLst>
      </pc:sldChg>
      <pc:sldChg chg="addSp delSp modSp del mod setBg modClrScheme delDesignElem chgLayout">
        <pc:chgData name="Sebastian Garcia" userId="S::sgarcia300@ucmerced.edu::6cf16258-8b3f-47cd-a4a5-efef5398452d" providerId="AD" clId="Web-{756DEB3D-E6B5-8C07-A1EA-367351A3CDA7}" dt="2023-04-27T21:13:29.208" v="338"/>
        <pc:sldMkLst>
          <pc:docMk/>
          <pc:sldMk cId="2045818822" sldId="259"/>
        </pc:sldMkLst>
        <pc:spChg chg="mod">
          <ac:chgData name="Sebastian Garcia" userId="S::sgarcia300@ucmerced.edu::6cf16258-8b3f-47cd-a4a5-efef5398452d" providerId="AD" clId="Web-{756DEB3D-E6B5-8C07-A1EA-367351A3CDA7}" dt="2023-04-27T20:46:44.557" v="39" actId="1076"/>
          <ac:spMkLst>
            <pc:docMk/>
            <pc:sldMk cId="2045818822" sldId="259"/>
            <ac:spMk id="3" creationId="{1E292071-00B0-2199-E315-F57E7FF19077}"/>
          </ac:spMkLst>
        </pc:spChg>
        <pc:spChg chg="mod">
          <ac:chgData name="Sebastian Garcia" userId="S::sgarcia300@ucmerced.edu::6cf16258-8b3f-47cd-a4a5-efef5398452d" providerId="AD" clId="Web-{756DEB3D-E6B5-8C07-A1EA-367351A3CDA7}" dt="2023-04-27T20:46:48.151" v="40" actId="1076"/>
          <ac:spMkLst>
            <pc:docMk/>
            <pc:sldMk cId="2045818822" sldId="259"/>
            <ac:spMk id="5" creationId="{AA7024D5-FFA4-25B8-6216-522F41C904FD}"/>
          </ac:spMkLst>
        </pc:spChg>
        <pc:spChg chg="add del">
          <ac:chgData name="Sebastian Garcia" userId="S::sgarcia300@ucmerced.edu::6cf16258-8b3f-47cd-a4a5-efef5398452d" providerId="AD" clId="Web-{756DEB3D-E6B5-8C07-A1EA-367351A3CDA7}" dt="2023-04-27T20:47:23.136" v="42"/>
          <ac:spMkLst>
            <pc:docMk/>
            <pc:sldMk cId="2045818822" sldId="259"/>
            <ac:spMk id="8" creationId="{D4771268-CB57-404A-9271-370EB28F6090}"/>
          </ac:spMkLst>
        </pc:spChg>
      </pc:sldChg>
      <pc:sldChg chg="del mod setBg modClrScheme chgLayout">
        <pc:chgData name="Sebastian Garcia" userId="S::sgarcia300@ucmerced.edu::6cf16258-8b3f-47cd-a4a5-efef5398452d" providerId="AD" clId="Web-{756DEB3D-E6B5-8C07-A1EA-367351A3CDA7}" dt="2023-04-27T21:18:06.075" v="362"/>
        <pc:sldMkLst>
          <pc:docMk/>
          <pc:sldMk cId="3357202399" sldId="260"/>
        </pc:sldMkLst>
      </pc:sldChg>
      <pc:sldChg chg="addSp delSp del mod setBg modClrScheme delDesignElem chgLayout">
        <pc:chgData name="Sebastian Garcia" userId="S::sgarcia300@ucmerced.edu::6cf16258-8b3f-47cd-a4a5-efef5398452d" providerId="AD" clId="Web-{756DEB3D-E6B5-8C07-A1EA-367351A3CDA7}" dt="2023-04-27T21:20:47.641" v="426"/>
        <pc:sldMkLst>
          <pc:docMk/>
          <pc:sldMk cId="3687748635" sldId="261"/>
        </pc:sldMkLst>
        <pc:spChg chg="add del">
          <ac:chgData name="Sebastian Garcia" userId="S::sgarcia300@ucmerced.edu::6cf16258-8b3f-47cd-a4a5-efef5398452d" providerId="AD" clId="Web-{756DEB3D-E6B5-8C07-A1EA-367351A3CDA7}" dt="2023-04-27T20:47:23.136" v="42"/>
          <ac:spMkLst>
            <pc:docMk/>
            <pc:sldMk cId="3687748635" sldId="261"/>
            <ac:spMk id="19" creationId="{6EA86598-DA2C-41D5-BC0C-E877F8818EEB}"/>
          </ac:spMkLst>
        </pc:spChg>
        <pc:spChg chg="add del">
          <ac:chgData name="Sebastian Garcia" userId="S::sgarcia300@ucmerced.edu::6cf16258-8b3f-47cd-a4a5-efef5398452d" providerId="AD" clId="Web-{756DEB3D-E6B5-8C07-A1EA-367351A3CDA7}" dt="2023-04-27T20:47:23.136" v="42"/>
          <ac:spMkLst>
            <pc:docMk/>
            <pc:sldMk cId="3687748635" sldId="261"/>
            <ac:spMk id="20" creationId="{87F16C5A-0D41-47A9-B0A2-9C2AD7A8CF32}"/>
          </ac:spMkLst>
        </pc:spChg>
        <pc:spChg chg="add del">
          <ac:chgData name="Sebastian Garcia" userId="S::sgarcia300@ucmerced.edu::6cf16258-8b3f-47cd-a4a5-efef5398452d" providerId="AD" clId="Web-{756DEB3D-E6B5-8C07-A1EA-367351A3CDA7}" dt="2023-04-27T20:47:23.136" v="42"/>
          <ac:spMkLst>
            <pc:docMk/>
            <pc:sldMk cId="3687748635" sldId="261"/>
            <ac:spMk id="21" creationId="{450D3AD2-FA80-415F-A9CE-54D884561CD7}"/>
          </ac:spMkLst>
        </pc:spChg>
      </pc:sldChg>
      <pc:sldChg chg="addSp delSp del mod setBg modClrScheme delDesignElem chgLayout">
        <pc:chgData name="Sebastian Garcia" userId="S::sgarcia300@ucmerced.edu::6cf16258-8b3f-47cd-a4a5-efef5398452d" providerId="AD" clId="Web-{756DEB3D-E6B5-8C07-A1EA-367351A3CDA7}" dt="2023-04-27T21:22:45.519" v="494"/>
        <pc:sldMkLst>
          <pc:docMk/>
          <pc:sldMk cId="3286821331" sldId="262"/>
        </pc:sldMkLst>
        <pc:spChg chg="add del">
          <ac:chgData name="Sebastian Garcia" userId="S::sgarcia300@ucmerced.edu::6cf16258-8b3f-47cd-a4a5-efef5398452d" providerId="AD" clId="Web-{756DEB3D-E6B5-8C07-A1EA-367351A3CDA7}" dt="2023-04-27T20:47:23.136" v="42"/>
          <ac:spMkLst>
            <pc:docMk/>
            <pc:sldMk cId="3286821331" sldId="262"/>
            <ac:spMk id="18" creationId="{B34F5AD2-EDBD-4BBD-A55C-EAFFD0C7097A}"/>
          </ac:spMkLst>
        </pc:spChg>
        <pc:spChg chg="add del">
          <ac:chgData name="Sebastian Garcia" userId="S::sgarcia300@ucmerced.edu::6cf16258-8b3f-47cd-a4a5-efef5398452d" providerId="AD" clId="Web-{756DEB3D-E6B5-8C07-A1EA-367351A3CDA7}" dt="2023-04-27T20:47:23.136" v="42"/>
          <ac:spMkLst>
            <pc:docMk/>
            <pc:sldMk cId="3286821331" sldId="262"/>
            <ac:spMk id="20" creationId="{C3896A03-3945-419A-B66B-4EE266EDD152}"/>
          </ac:spMkLst>
        </pc:spChg>
        <pc:spChg chg="add del">
          <ac:chgData name="Sebastian Garcia" userId="S::sgarcia300@ucmerced.edu::6cf16258-8b3f-47cd-a4a5-efef5398452d" providerId="AD" clId="Web-{756DEB3D-E6B5-8C07-A1EA-367351A3CDA7}" dt="2023-04-27T20:47:23.136" v="42"/>
          <ac:spMkLst>
            <pc:docMk/>
            <pc:sldMk cId="3286821331" sldId="262"/>
            <ac:spMk id="25" creationId="{450D3AD2-FA80-415F-A9CE-54D884561CD7}"/>
          </ac:spMkLst>
        </pc:spChg>
      </pc:sldChg>
      <pc:sldChg chg="addSp delSp del mod setBg modClrScheme delDesignElem chgLayout">
        <pc:chgData name="Sebastian Garcia" userId="S::sgarcia300@ucmerced.edu::6cf16258-8b3f-47cd-a4a5-efef5398452d" providerId="AD" clId="Web-{756DEB3D-E6B5-8C07-A1EA-367351A3CDA7}" dt="2023-04-27T21:24:40.522" v="507"/>
        <pc:sldMkLst>
          <pc:docMk/>
          <pc:sldMk cId="730897234" sldId="263"/>
        </pc:sldMkLst>
        <pc:spChg chg="add del">
          <ac:chgData name="Sebastian Garcia" userId="S::sgarcia300@ucmerced.edu::6cf16258-8b3f-47cd-a4a5-efef5398452d" providerId="AD" clId="Web-{756DEB3D-E6B5-8C07-A1EA-367351A3CDA7}" dt="2023-04-27T20:47:23.136" v="42"/>
          <ac:spMkLst>
            <pc:docMk/>
            <pc:sldMk cId="730897234" sldId="263"/>
            <ac:spMk id="27" creationId="{B34F5AD2-EDBD-4BBD-A55C-EAFFD0C7097A}"/>
          </ac:spMkLst>
        </pc:spChg>
        <pc:spChg chg="add del">
          <ac:chgData name="Sebastian Garcia" userId="S::sgarcia300@ucmerced.edu::6cf16258-8b3f-47cd-a4a5-efef5398452d" providerId="AD" clId="Web-{756DEB3D-E6B5-8C07-A1EA-367351A3CDA7}" dt="2023-04-27T20:47:23.136" v="42"/>
          <ac:spMkLst>
            <pc:docMk/>
            <pc:sldMk cId="730897234" sldId="263"/>
            <ac:spMk id="29" creationId="{C3896A03-3945-419A-B66B-4EE266EDD152}"/>
          </ac:spMkLst>
        </pc:spChg>
        <pc:spChg chg="add del">
          <ac:chgData name="Sebastian Garcia" userId="S::sgarcia300@ucmerced.edu::6cf16258-8b3f-47cd-a4a5-efef5398452d" providerId="AD" clId="Web-{756DEB3D-E6B5-8C07-A1EA-367351A3CDA7}" dt="2023-04-27T20:47:23.136" v="42"/>
          <ac:spMkLst>
            <pc:docMk/>
            <pc:sldMk cId="730897234" sldId="263"/>
            <ac:spMk id="31" creationId="{450D3AD2-FA80-415F-A9CE-54D884561CD7}"/>
          </ac:spMkLst>
        </pc:spChg>
      </pc:sldChg>
      <pc:sldChg chg="mod setBg modClrScheme chgLayout">
        <pc:chgData name="Sebastian Garcia" userId="S::sgarcia300@ucmerced.edu::6cf16258-8b3f-47cd-a4a5-efef5398452d" providerId="AD" clId="Web-{756DEB3D-E6B5-8C07-A1EA-367351A3CDA7}" dt="2023-04-27T20:49:38.358" v="52"/>
        <pc:sldMkLst>
          <pc:docMk/>
          <pc:sldMk cId="1904645598" sldId="264"/>
        </pc:sldMkLst>
      </pc:sldChg>
      <pc:sldChg chg="addSp delSp mod setBg modClrScheme delDesignElem chgLayout">
        <pc:chgData name="Sebastian Garcia" userId="S::sgarcia300@ucmerced.edu::6cf16258-8b3f-47cd-a4a5-efef5398452d" providerId="AD" clId="Web-{756DEB3D-E6B5-8C07-A1EA-367351A3CDA7}" dt="2023-04-27T20:49:42.296" v="53"/>
        <pc:sldMkLst>
          <pc:docMk/>
          <pc:sldMk cId="1339345327" sldId="265"/>
        </pc:sldMkLst>
        <pc:spChg chg="add del">
          <ac:chgData name="Sebastian Garcia" userId="S::sgarcia300@ucmerced.edu::6cf16258-8b3f-47cd-a4a5-efef5398452d" providerId="AD" clId="Web-{756DEB3D-E6B5-8C07-A1EA-367351A3CDA7}" dt="2023-04-27T20:47:23.136" v="42"/>
          <ac:spMkLst>
            <pc:docMk/>
            <pc:sldMk cId="1339345327" sldId="265"/>
            <ac:spMk id="8" creationId="{D4771268-CB57-404A-9271-370EB28F6090}"/>
          </ac:spMkLst>
        </pc:spChg>
      </pc:sldChg>
      <pc:sldChg chg="addSp delSp modSp mod setBg modClrScheme delDesignElem chgLayout">
        <pc:chgData name="Sebastian Garcia" userId="S::sgarcia300@ucmerced.edu::6cf16258-8b3f-47cd-a4a5-efef5398452d" providerId="AD" clId="Web-{756DEB3D-E6B5-8C07-A1EA-367351A3CDA7}" dt="2023-04-27T20:51:38.908" v="86" actId="20577"/>
        <pc:sldMkLst>
          <pc:docMk/>
          <pc:sldMk cId="2179531354" sldId="266"/>
        </pc:sldMkLst>
        <pc:spChg chg="mod">
          <ac:chgData name="Sebastian Garcia" userId="S::sgarcia300@ucmerced.edu::6cf16258-8b3f-47cd-a4a5-efef5398452d" providerId="AD" clId="Web-{756DEB3D-E6B5-8C07-A1EA-367351A3CDA7}" dt="2023-04-27T20:51:38.908" v="86" actId="20577"/>
          <ac:spMkLst>
            <pc:docMk/>
            <pc:sldMk cId="2179531354" sldId="266"/>
            <ac:spMk id="3" creationId="{DF0C3F27-3B7E-D174-BA71-B4C7C80F9901}"/>
          </ac:spMkLst>
        </pc:spChg>
        <pc:spChg chg="add del">
          <ac:chgData name="Sebastian Garcia" userId="S::sgarcia300@ucmerced.edu::6cf16258-8b3f-47cd-a4a5-efef5398452d" providerId="AD" clId="Web-{756DEB3D-E6B5-8C07-A1EA-367351A3CDA7}" dt="2023-04-27T20:47:23.136" v="42"/>
          <ac:spMkLst>
            <pc:docMk/>
            <pc:sldMk cId="2179531354" sldId="266"/>
            <ac:spMk id="8" creationId="{D4771268-CB57-404A-9271-370EB28F6090}"/>
          </ac:spMkLst>
        </pc:spChg>
      </pc:sldChg>
      <pc:sldChg chg="addSp delSp modSp mod setBg modClrScheme chgLayout">
        <pc:chgData name="Sebastian Garcia" userId="S::sgarcia300@ucmerced.edu::6cf16258-8b3f-47cd-a4a5-efef5398452d" providerId="AD" clId="Web-{756DEB3D-E6B5-8C07-A1EA-367351A3CDA7}" dt="2023-04-27T21:32:25.331" v="513"/>
        <pc:sldMkLst>
          <pc:docMk/>
          <pc:sldMk cId="157761043" sldId="267"/>
        </pc:sldMkLst>
        <pc:spChg chg="add del mod">
          <ac:chgData name="Sebastian Garcia" userId="S::sgarcia300@ucmerced.edu::6cf16258-8b3f-47cd-a4a5-efef5398452d" providerId="AD" clId="Web-{756DEB3D-E6B5-8C07-A1EA-367351A3CDA7}" dt="2023-04-27T21:32:25.331" v="513"/>
          <ac:spMkLst>
            <pc:docMk/>
            <pc:sldMk cId="157761043" sldId="267"/>
            <ac:spMk id="2" creationId="{82BED2FC-B152-6747-8857-FB57E65CFD9F}"/>
          </ac:spMkLst>
        </pc:spChg>
      </pc:sldChg>
      <pc:sldChg chg="del mod setBg modClrScheme chgLayout">
        <pc:chgData name="Sebastian Garcia" userId="S::sgarcia300@ucmerced.edu::6cf16258-8b3f-47cd-a4a5-efef5398452d" providerId="AD" clId="Web-{756DEB3D-E6B5-8C07-A1EA-367351A3CDA7}" dt="2023-04-27T21:34:50.945" v="570"/>
        <pc:sldMkLst>
          <pc:docMk/>
          <pc:sldMk cId="2555626886" sldId="268"/>
        </pc:sldMkLst>
      </pc:sldChg>
      <pc:sldChg chg="mod setBg modClrScheme chgLayout">
        <pc:chgData name="Sebastian Garcia" userId="S::sgarcia300@ucmerced.edu::6cf16258-8b3f-47cd-a4a5-efef5398452d" providerId="AD" clId="Web-{756DEB3D-E6B5-8C07-A1EA-367351A3CDA7}" dt="2023-04-27T20:49:12.654" v="45"/>
        <pc:sldMkLst>
          <pc:docMk/>
          <pc:sldMk cId="2550770742" sldId="269"/>
        </pc:sldMkLst>
      </pc:sldChg>
      <pc:sldChg chg="mod setBg modClrScheme chgLayout">
        <pc:chgData name="Sebastian Garcia" userId="S::sgarcia300@ucmerced.edu::6cf16258-8b3f-47cd-a4a5-efef5398452d" providerId="AD" clId="Web-{756DEB3D-E6B5-8C07-A1EA-367351A3CDA7}" dt="2023-04-27T20:49:15.545" v="46"/>
        <pc:sldMkLst>
          <pc:docMk/>
          <pc:sldMk cId="3148106461" sldId="270"/>
        </pc:sldMkLst>
      </pc:sldChg>
      <pc:sldChg chg="mod setBg modClrScheme chgLayout">
        <pc:chgData name="Sebastian Garcia" userId="S::sgarcia300@ucmerced.edu::6cf16258-8b3f-47cd-a4a5-efef5398452d" providerId="AD" clId="Web-{756DEB3D-E6B5-8C07-A1EA-367351A3CDA7}" dt="2023-04-27T20:49:18.811" v="47"/>
        <pc:sldMkLst>
          <pc:docMk/>
          <pc:sldMk cId="2750370883" sldId="271"/>
        </pc:sldMkLst>
      </pc:sldChg>
      <pc:sldChg chg="mod setBg modClrScheme chgLayout">
        <pc:chgData name="Sebastian Garcia" userId="S::sgarcia300@ucmerced.edu::6cf16258-8b3f-47cd-a4a5-efef5398452d" providerId="AD" clId="Web-{756DEB3D-E6B5-8C07-A1EA-367351A3CDA7}" dt="2023-04-27T20:49:24.373" v="49"/>
        <pc:sldMkLst>
          <pc:docMk/>
          <pc:sldMk cId="2170374945" sldId="272"/>
        </pc:sldMkLst>
      </pc:sldChg>
      <pc:sldChg chg="mod setBg modClrScheme chgLayout">
        <pc:chgData name="Sebastian Garcia" userId="S::sgarcia300@ucmerced.edu::6cf16258-8b3f-47cd-a4a5-efef5398452d" providerId="AD" clId="Web-{756DEB3D-E6B5-8C07-A1EA-367351A3CDA7}" dt="2023-04-27T20:49:22.014" v="48"/>
        <pc:sldMkLst>
          <pc:docMk/>
          <pc:sldMk cId="1562669842" sldId="273"/>
        </pc:sldMkLst>
      </pc:sldChg>
      <pc:sldChg chg="addSp modSp mod setBg modClrScheme chgLayout">
        <pc:chgData name="Sebastian Garcia" userId="S::sgarcia300@ucmerced.edu::6cf16258-8b3f-47cd-a4a5-efef5398452d" providerId="AD" clId="Web-{756DEB3D-E6B5-8C07-A1EA-367351A3CDA7}" dt="2023-04-27T20:58:04.700" v="183" actId="1076"/>
        <pc:sldMkLst>
          <pc:docMk/>
          <pc:sldMk cId="2593367017" sldId="274"/>
        </pc:sldMkLst>
        <pc:spChg chg="add mod">
          <ac:chgData name="Sebastian Garcia" userId="S::sgarcia300@ucmerced.edu::6cf16258-8b3f-47cd-a4a5-efef5398452d" providerId="AD" clId="Web-{756DEB3D-E6B5-8C07-A1EA-367351A3CDA7}" dt="2023-04-27T20:58:04.700" v="183" actId="1076"/>
          <ac:spMkLst>
            <pc:docMk/>
            <pc:sldMk cId="2593367017" sldId="274"/>
            <ac:spMk id="4" creationId="{E1DD3EE8-CED2-D1C1-E0DD-D59016ACF3AE}"/>
          </ac:spMkLst>
        </pc:spChg>
        <pc:picChg chg="mod">
          <ac:chgData name="Sebastian Garcia" userId="S::sgarcia300@ucmerced.edu::6cf16258-8b3f-47cd-a4a5-efef5398452d" providerId="AD" clId="Web-{756DEB3D-E6B5-8C07-A1EA-367351A3CDA7}" dt="2023-04-27T20:53:42.849" v="130" actId="14100"/>
          <ac:picMkLst>
            <pc:docMk/>
            <pc:sldMk cId="2593367017" sldId="274"/>
            <ac:picMk id="2" creationId="{936A79F2-4B5A-185A-E113-B3F8CB864EEE}"/>
          </ac:picMkLst>
        </pc:picChg>
        <pc:picChg chg="mod">
          <ac:chgData name="Sebastian Garcia" userId="S::sgarcia300@ucmerced.edu::6cf16258-8b3f-47cd-a4a5-efef5398452d" providerId="AD" clId="Web-{756DEB3D-E6B5-8C07-A1EA-367351A3CDA7}" dt="2023-04-27T20:53:44.911" v="131" actId="1076"/>
          <ac:picMkLst>
            <pc:docMk/>
            <pc:sldMk cId="2593367017" sldId="274"/>
            <ac:picMk id="3" creationId="{154A5F33-B058-9D5C-1843-38793F755C7B}"/>
          </ac:picMkLst>
        </pc:picChg>
      </pc:sldChg>
      <pc:sldChg chg="addSp modSp mod setBg modClrScheme chgLayout">
        <pc:chgData name="Sebastian Garcia" userId="S::sgarcia300@ucmerced.edu::6cf16258-8b3f-47cd-a4a5-efef5398452d" providerId="AD" clId="Web-{756DEB3D-E6B5-8C07-A1EA-367351A3CDA7}" dt="2023-04-27T20:53:28.411" v="129" actId="1076"/>
        <pc:sldMkLst>
          <pc:docMk/>
          <pc:sldMk cId="3440692074" sldId="275"/>
        </pc:sldMkLst>
        <pc:spChg chg="mod">
          <ac:chgData name="Sebastian Garcia" userId="S::sgarcia300@ucmerced.edu::6cf16258-8b3f-47cd-a4a5-efef5398452d" providerId="AD" clId="Web-{756DEB3D-E6B5-8C07-A1EA-367351A3CDA7}" dt="2023-04-27T20:52:43.035" v="112" actId="1076"/>
          <ac:spMkLst>
            <pc:docMk/>
            <pc:sldMk cId="3440692074" sldId="275"/>
            <ac:spMk id="3" creationId="{108ADB0E-B109-1EA9-1111-9B8C55B721FB}"/>
          </ac:spMkLst>
        </pc:spChg>
        <pc:spChg chg="add mod">
          <ac:chgData name="Sebastian Garcia" userId="S::sgarcia300@ucmerced.edu::6cf16258-8b3f-47cd-a4a5-efef5398452d" providerId="AD" clId="Web-{756DEB3D-E6B5-8C07-A1EA-367351A3CDA7}" dt="2023-04-27T20:53:28.411" v="129" actId="1076"/>
          <ac:spMkLst>
            <pc:docMk/>
            <pc:sldMk cId="3440692074" sldId="275"/>
            <ac:spMk id="4" creationId="{C0652E85-119A-0820-8AD3-797C2AAA6616}"/>
          </ac:spMkLst>
        </pc:spChg>
        <pc:spChg chg="mod">
          <ac:chgData name="Sebastian Garcia" userId="S::sgarcia300@ucmerced.edu::6cf16258-8b3f-47cd-a4a5-efef5398452d" providerId="AD" clId="Web-{756DEB3D-E6B5-8C07-A1EA-367351A3CDA7}" dt="2023-04-27T20:52:52.535" v="114" actId="1076"/>
          <ac:spMkLst>
            <pc:docMk/>
            <pc:sldMk cId="3440692074" sldId="275"/>
            <ac:spMk id="5" creationId="{083F66EC-4700-354B-E6AC-DE32189880C2}"/>
          </ac:spMkLst>
        </pc:spChg>
        <pc:picChg chg="mod">
          <ac:chgData name="Sebastian Garcia" userId="S::sgarcia300@ucmerced.edu::6cf16258-8b3f-47cd-a4a5-efef5398452d" providerId="AD" clId="Web-{756DEB3D-E6B5-8C07-A1EA-367351A3CDA7}" dt="2023-04-27T20:52:47.488" v="113" actId="1076"/>
          <ac:picMkLst>
            <pc:docMk/>
            <pc:sldMk cId="3440692074" sldId="275"/>
            <ac:picMk id="2" creationId="{24358310-2834-C529-B363-15220BC07C0C}"/>
          </ac:picMkLst>
        </pc:picChg>
      </pc:sldChg>
      <pc:sldChg chg="addSp delSp modSp add">
        <pc:chgData name="Sebastian Garcia" userId="S::sgarcia300@ucmerced.edu::6cf16258-8b3f-47cd-a4a5-efef5398452d" providerId="AD" clId="Web-{756DEB3D-E6B5-8C07-A1EA-367351A3CDA7}" dt="2023-04-27T21:06:08.040" v="205" actId="1076"/>
        <pc:sldMkLst>
          <pc:docMk/>
          <pc:sldMk cId="2395848719" sldId="276"/>
        </pc:sldMkLst>
        <pc:spChg chg="add mod">
          <ac:chgData name="Sebastian Garcia" userId="S::sgarcia300@ucmerced.edu::6cf16258-8b3f-47cd-a4a5-efef5398452d" providerId="AD" clId="Web-{756DEB3D-E6B5-8C07-A1EA-367351A3CDA7}" dt="2023-04-27T21:06:08.040" v="205" actId="1076"/>
          <ac:spMkLst>
            <pc:docMk/>
            <pc:sldMk cId="2395848719" sldId="276"/>
            <ac:spMk id="3" creationId="{15CE5C97-CE5B-E357-38CD-1E93B3D38F18}"/>
          </ac:spMkLst>
        </pc:spChg>
        <pc:spChg chg="del mod">
          <ac:chgData name="Sebastian Garcia" userId="S::sgarcia300@ucmerced.edu::6cf16258-8b3f-47cd-a4a5-efef5398452d" providerId="AD" clId="Web-{756DEB3D-E6B5-8C07-A1EA-367351A3CDA7}" dt="2023-04-27T21:05:19.914" v="186"/>
          <ac:spMkLst>
            <pc:docMk/>
            <pc:sldMk cId="2395848719" sldId="276"/>
            <ac:spMk id="5" creationId="{411FB8A4-6724-93D4-499F-5A6A47C5FE6E}"/>
          </ac:spMkLst>
        </pc:spChg>
      </pc:sldChg>
      <pc:sldChg chg="add del ord">
        <pc:chgData name="Sebastian Garcia" userId="S::sgarcia300@ucmerced.edu::6cf16258-8b3f-47cd-a4a5-efef5398452d" providerId="AD" clId="Web-{756DEB3D-E6B5-8C07-A1EA-367351A3CDA7}" dt="2023-04-27T21:08:15.856" v="231"/>
        <pc:sldMkLst>
          <pc:docMk/>
          <pc:sldMk cId="2594242775" sldId="277"/>
        </pc:sldMkLst>
      </pc:sldChg>
      <pc:sldChg chg="addSp delSp modSp add replId">
        <pc:chgData name="Sebastian Garcia" userId="S::sgarcia300@ucmerced.edu::6cf16258-8b3f-47cd-a4a5-efef5398452d" providerId="AD" clId="Web-{756DEB3D-E6B5-8C07-A1EA-367351A3CDA7}" dt="2023-04-27T21:08:05.153" v="230" actId="20577"/>
        <pc:sldMkLst>
          <pc:docMk/>
          <pc:sldMk cId="121602564" sldId="278"/>
        </pc:sldMkLst>
        <pc:spChg chg="mod">
          <ac:chgData name="Sebastian Garcia" userId="S::sgarcia300@ucmerced.edu::6cf16258-8b3f-47cd-a4a5-efef5398452d" providerId="AD" clId="Web-{756DEB3D-E6B5-8C07-A1EA-367351A3CDA7}" dt="2023-04-27T21:08:05.153" v="230" actId="20577"/>
          <ac:spMkLst>
            <pc:docMk/>
            <pc:sldMk cId="121602564" sldId="278"/>
            <ac:spMk id="2" creationId="{87122926-2C35-B2DD-42A2-0EABEC976304}"/>
          </ac:spMkLst>
        </pc:spChg>
        <pc:spChg chg="add del mod">
          <ac:chgData name="Sebastian Garcia" userId="S::sgarcia300@ucmerced.edu::6cf16258-8b3f-47cd-a4a5-efef5398452d" providerId="AD" clId="Web-{756DEB3D-E6B5-8C07-A1EA-367351A3CDA7}" dt="2023-04-27T21:07:01.573" v="210"/>
          <ac:spMkLst>
            <pc:docMk/>
            <pc:sldMk cId="121602564" sldId="278"/>
            <ac:spMk id="5" creationId="{E2A9E0D3-6FAC-5767-B20E-2661F1953889}"/>
          </ac:spMkLst>
        </pc:spChg>
        <pc:picChg chg="del">
          <ac:chgData name="Sebastian Garcia" userId="S::sgarcia300@ucmerced.edu::6cf16258-8b3f-47cd-a4a5-efef5398452d" providerId="AD" clId="Web-{756DEB3D-E6B5-8C07-A1EA-367351A3CDA7}" dt="2023-04-27T21:06:55.135" v="209"/>
          <ac:picMkLst>
            <pc:docMk/>
            <pc:sldMk cId="121602564" sldId="278"/>
            <ac:picMk id="4" creationId="{49246FDC-EDE3-61FF-30E6-ACF9765A6468}"/>
          </ac:picMkLst>
        </pc:picChg>
        <pc:picChg chg="add mod">
          <ac:chgData name="Sebastian Garcia" userId="S::sgarcia300@ucmerced.edu::6cf16258-8b3f-47cd-a4a5-efef5398452d" providerId="AD" clId="Web-{756DEB3D-E6B5-8C07-A1EA-367351A3CDA7}" dt="2023-04-27T21:07:08.932" v="212" actId="1076"/>
          <ac:picMkLst>
            <pc:docMk/>
            <pc:sldMk cId="121602564" sldId="278"/>
            <ac:picMk id="7" creationId="{AAFB229A-875D-A1E7-52AC-E6126379AD82}"/>
          </ac:picMkLst>
        </pc:picChg>
      </pc:sldChg>
      <pc:sldChg chg="addSp delSp modSp add ord replId">
        <pc:chgData name="Sebastian Garcia" userId="S::sgarcia300@ucmerced.edu::6cf16258-8b3f-47cd-a4a5-efef5398452d" providerId="AD" clId="Web-{756DEB3D-E6B5-8C07-A1EA-367351A3CDA7}" dt="2023-04-27T21:10:29.875" v="268" actId="1076"/>
        <pc:sldMkLst>
          <pc:docMk/>
          <pc:sldMk cId="728805635" sldId="279"/>
        </pc:sldMkLst>
        <pc:spChg chg="mod">
          <ac:chgData name="Sebastian Garcia" userId="S::sgarcia300@ucmerced.edu::6cf16258-8b3f-47cd-a4a5-efef5398452d" providerId="AD" clId="Web-{756DEB3D-E6B5-8C07-A1EA-367351A3CDA7}" dt="2023-04-27T21:10:29.875" v="268" actId="1076"/>
          <ac:spMkLst>
            <pc:docMk/>
            <pc:sldMk cId="728805635" sldId="279"/>
            <ac:spMk id="2" creationId="{87122926-2C35-B2DD-42A2-0EABEC976304}"/>
          </ac:spMkLst>
        </pc:spChg>
        <pc:picChg chg="add mod">
          <ac:chgData name="Sebastian Garcia" userId="S::sgarcia300@ucmerced.edu::6cf16258-8b3f-47cd-a4a5-efef5398452d" providerId="AD" clId="Web-{756DEB3D-E6B5-8C07-A1EA-367351A3CDA7}" dt="2023-04-27T21:09:06.936" v="242" actId="1076"/>
          <ac:picMkLst>
            <pc:docMk/>
            <pc:sldMk cId="728805635" sldId="279"/>
            <ac:picMk id="4" creationId="{1B38C36A-4E2B-56F6-5C12-A5251ECFA03A}"/>
          </ac:picMkLst>
        </pc:picChg>
        <pc:picChg chg="add del">
          <ac:chgData name="Sebastian Garcia" userId="S::sgarcia300@ucmerced.edu::6cf16258-8b3f-47cd-a4a5-efef5398452d" providerId="AD" clId="Web-{756DEB3D-E6B5-8C07-A1EA-367351A3CDA7}" dt="2023-04-27T21:09:05.748" v="241"/>
          <ac:picMkLst>
            <pc:docMk/>
            <pc:sldMk cId="728805635" sldId="279"/>
            <ac:picMk id="6" creationId="{23D95E33-5A1D-15F9-EC20-A6010DC8A07D}"/>
          </ac:picMkLst>
        </pc:picChg>
        <pc:picChg chg="del">
          <ac:chgData name="Sebastian Garcia" userId="S::sgarcia300@ucmerced.edu::6cf16258-8b3f-47cd-a4a5-efef5398452d" providerId="AD" clId="Web-{756DEB3D-E6B5-8C07-A1EA-367351A3CDA7}" dt="2023-04-27T21:08:46.607" v="236"/>
          <ac:picMkLst>
            <pc:docMk/>
            <pc:sldMk cId="728805635" sldId="279"/>
            <ac:picMk id="7" creationId="{AAFB229A-875D-A1E7-52AC-E6126379AD82}"/>
          </ac:picMkLst>
        </pc:picChg>
        <pc:picChg chg="add del">
          <ac:chgData name="Sebastian Garcia" userId="S::sgarcia300@ucmerced.edu::6cf16258-8b3f-47cd-a4a5-efef5398452d" providerId="AD" clId="Web-{756DEB3D-E6B5-8C07-A1EA-367351A3CDA7}" dt="2023-04-27T21:09:05.701" v="240"/>
          <ac:picMkLst>
            <pc:docMk/>
            <pc:sldMk cId="728805635" sldId="279"/>
            <ac:picMk id="11" creationId="{8B979E75-BF6C-E7F6-B161-CD115E16379C}"/>
          </ac:picMkLst>
        </pc:picChg>
      </pc:sldChg>
      <pc:sldChg chg="addSp delSp add del ord replId">
        <pc:chgData name="Sebastian Garcia" userId="S::sgarcia300@ucmerced.edu::6cf16258-8b3f-47cd-a4a5-efef5398452d" providerId="AD" clId="Web-{756DEB3D-E6B5-8C07-A1EA-367351A3CDA7}" dt="2023-04-27T21:11:14.845" v="276"/>
        <pc:sldMkLst>
          <pc:docMk/>
          <pc:sldMk cId="3622021507" sldId="280"/>
        </pc:sldMkLst>
        <pc:spChg chg="add del">
          <ac:chgData name="Sebastian Garcia" userId="S::sgarcia300@ucmerced.edu::6cf16258-8b3f-47cd-a4a5-efef5398452d" providerId="AD" clId="Web-{756DEB3D-E6B5-8C07-A1EA-367351A3CDA7}" dt="2023-04-27T21:11:01.485" v="273"/>
          <ac:spMkLst>
            <pc:docMk/>
            <pc:sldMk cId="3622021507" sldId="280"/>
            <ac:spMk id="3" creationId="{D71DCFB1-FDAE-3E19-B762-0408D8E05219}"/>
          </ac:spMkLst>
        </pc:spChg>
      </pc:sldChg>
      <pc:sldChg chg="addSp delSp modSp add ord replId">
        <pc:chgData name="Sebastian Garcia" userId="S::sgarcia300@ucmerced.edu::6cf16258-8b3f-47cd-a4a5-efef5398452d" providerId="AD" clId="Web-{756DEB3D-E6B5-8C07-A1EA-367351A3CDA7}" dt="2023-04-27T21:13:13.458" v="337"/>
        <pc:sldMkLst>
          <pc:docMk/>
          <pc:sldMk cId="1561298142" sldId="281"/>
        </pc:sldMkLst>
        <pc:spChg chg="mod">
          <ac:chgData name="Sebastian Garcia" userId="S::sgarcia300@ucmerced.edu::6cf16258-8b3f-47cd-a4a5-efef5398452d" providerId="AD" clId="Web-{756DEB3D-E6B5-8C07-A1EA-367351A3CDA7}" dt="2023-04-27T21:12:45.957" v="334" actId="1076"/>
          <ac:spMkLst>
            <pc:docMk/>
            <pc:sldMk cId="1561298142" sldId="281"/>
            <ac:spMk id="2" creationId="{87122926-2C35-B2DD-42A2-0EABEC976304}"/>
          </ac:spMkLst>
        </pc:spChg>
        <pc:picChg chg="del">
          <ac:chgData name="Sebastian Garcia" userId="S::sgarcia300@ucmerced.edu::6cf16258-8b3f-47cd-a4a5-efef5398452d" providerId="AD" clId="Web-{756DEB3D-E6B5-8C07-A1EA-367351A3CDA7}" dt="2023-04-27T21:12:47.410" v="335"/>
          <ac:picMkLst>
            <pc:docMk/>
            <pc:sldMk cId="1561298142" sldId="281"/>
            <ac:picMk id="4" creationId="{1B38C36A-4E2B-56F6-5C12-A5251ECFA03A}"/>
          </ac:picMkLst>
        </pc:picChg>
        <pc:picChg chg="add">
          <ac:chgData name="Sebastian Garcia" userId="S::sgarcia300@ucmerced.edu::6cf16258-8b3f-47cd-a4a5-efef5398452d" providerId="AD" clId="Web-{756DEB3D-E6B5-8C07-A1EA-367351A3CDA7}" dt="2023-04-27T21:13:09.114" v="336"/>
          <ac:picMkLst>
            <pc:docMk/>
            <pc:sldMk cId="1561298142" sldId="281"/>
            <ac:picMk id="5" creationId="{E6F849ED-27EF-BE55-39AF-DF49E6BC2FF0}"/>
          </ac:picMkLst>
        </pc:picChg>
        <pc:picChg chg="add">
          <ac:chgData name="Sebastian Garcia" userId="S::sgarcia300@ucmerced.edu::6cf16258-8b3f-47cd-a4a5-efef5398452d" providerId="AD" clId="Web-{756DEB3D-E6B5-8C07-A1EA-367351A3CDA7}" dt="2023-04-27T21:13:13.458" v="337"/>
          <ac:picMkLst>
            <pc:docMk/>
            <pc:sldMk cId="1561298142" sldId="281"/>
            <ac:picMk id="7" creationId="{B4B0EFDF-5565-C7EC-7BA0-5BC650D96F10}"/>
          </ac:picMkLst>
        </pc:picChg>
      </pc:sldChg>
      <pc:sldChg chg="addSp delSp modSp add ord">
        <pc:chgData name="Sebastian Garcia" userId="S::sgarcia300@ucmerced.edu::6cf16258-8b3f-47cd-a4a5-efef5398452d" providerId="AD" clId="Web-{756DEB3D-E6B5-8C07-A1EA-367351A3CDA7}" dt="2023-04-27T21:18:05.872" v="361" actId="20577"/>
        <pc:sldMkLst>
          <pc:docMk/>
          <pc:sldMk cId="65062816" sldId="282"/>
        </pc:sldMkLst>
        <pc:spChg chg="mod">
          <ac:chgData name="Sebastian Garcia" userId="S::sgarcia300@ucmerced.edu::6cf16258-8b3f-47cd-a4a5-efef5398452d" providerId="AD" clId="Web-{756DEB3D-E6B5-8C07-A1EA-367351A3CDA7}" dt="2023-04-27T21:18:05.872" v="361" actId="20577"/>
          <ac:spMkLst>
            <pc:docMk/>
            <pc:sldMk cId="65062816" sldId="282"/>
            <ac:spMk id="2" creationId="{87122926-2C35-B2DD-42A2-0EABEC976304}"/>
          </ac:spMkLst>
        </pc:spChg>
        <pc:picChg chg="add">
          <ac:chgData name="Sebastian Garcia" userId="S::sgarcia300@ucmerced.edu::6cf16258-8b3f-47cd-a4a5-efef5398452d" providerId="AD" clId="Web-{756DEB3D-E6B5-8C07-A1EA-367351A3CDA7}" dt="2023-04-27T21:17:12.776" v="343"/>
          <ac:picMkLst>
            <pc:docMk/>
            <pc:sldMk cId="65062816" sldId="282"/>
            <ac:picMk id="4" creationId="{27A72303-CC97-D059-B348-31257E76F284}"/>
          </ac:picMkLst>
        </pc:picChg>
        <pc:picChg chg="del">
          <ac:chgData name="Sebastian Garcia" userId="S::sgarcia300@ucmerced.edu::6cf16258-8b3f-47cd-a4a5-efef5398452d" providerId="AD" clId="Web-{756DEB3D-E6B5-8C07-A1EA-367351A3CDA7}" dt="2023-04-27T21:17:08.261" v="341"/>
          <ac:picMkLst>
            <pc:docMk/>
            <pc:sldMk cId="65062816" sldId="282"/>
            <ac:picMk id="5" creationId="{E6F849ED-27EF-BE55-39AF-DF49E6BC2FF0}"/>
          </ac:picMkLst>
        </pc:picChg>
        <pc:picChg chg="del">
          <ac:chgData name="Sebastian Garcia" userId="S::sgarcia300@ucmerced.edu::6cf16258-8b3f-47cd-a4a5-efef5398452d" providerId="AD" clId="Web-{756DEB3D-E6B5-8C07-A1EA-367351A3CDA7}" dt="2023-04-27T21:17:08.839" v="342"/>
          <ac:picMkLst>
            <pc:docMk/>
            <pc:sldMk cId="65062816" sldId="282"/>
            <ac:picMk id="7" creationId="{B4B0EFDF-5565-C7EC-7BA0-5BC650D96F10}"/>
          </ac:picMkLst>
        </pc:picChg>
      </pc:sldChg>
      <pc:sldChg chg="addSp delSp modSp add replId">
        <pc:chgData name="Sebastian Garcia" userId="S::sgarcia300@ucmerced.edu::6cf16258-8b3f-47cd-a4a5-efef5398452d" providerId="AD" clId="Web-{756DEB3D-E6B5-8C07-A1EA-367351A3CDA7}" dt="2023-04-27T21:20:43.173" v="425" actId="1076"/>
        <pc:sldMkLst>
          <pc:docMk/>
          <pc:sldMk cId="1922379161" sldId="283"/>
        </pc:sldMkLst>
        <pc:spChg chg="mod">
          <ac:chgData name="Sebastian Garcia" userId="S::sgarcia300@ucmerced.edu::6cf16258-8b3f-47cd-a4a5-efef5398452d" providerId="AD" clId="Web-{756DEB3D-E6B5-8C07-A1EA-367351A3CDA7}" dt="2023-04-27T21:20:30.813" v="422" actId="1076"/>
          <ac:spMkLst>
            <pc:docMk/>
            <pc:sldMk cId="1922379161" sldId="283"/>
            <ac:spMk id="2" creationId="{87122926-2C35-B2DD-42A2-0EABEC976304}"/>
          </ac:spMkLst>
        </pc:spChg>
        <pc:picChg chg="del">
          <ac:chgData name="Sebastian Garcia" userId="S::sgarcia300@ucmerced.edu::6cf16258-8b3f-47cd-a4a5-efef5398452d" providerId="AD" clId="Web-{756DEB3D-E6B5-8C07-A1EA-367351A3CDA7}" dt="2023-04-27T21:18:17.778" v="364"/>
          <ac:picMkLst>
            <pc:docMk/>
            <pc:sldMk cId="1922379161" sldId="283"/>
            <ac:picMk id="4" creationId="{27A72303-CC97-D059-B348-31257E76F284}"/>
          </ac:picMkLst>
        </pc:picChg>
        <pc:picChg chg="add mod">
          <ac:chgData name="Sebastian Garcia" userId="S::sgarcia300@ucmerced.edu::6cf16258-8b3f-47cd-a4a5-efef5398452d" providerId="AD" clId="Web-{756DEB3D-E6B5-8C07-A1EA-367351A3CDA7}" dt="2023-04-27T21:20:43.173" v="425" actId="1076"/>
          <ac:picMkLst>
            <pc:docMk/>
            <pc:sldMk cId="1922379161" sldId="283"/>
            <ac:picMk id="5" creationId="{70D7A256-D07A-0FA5-43CC-F0CB3833940C}"/>
          </ac:picMkLst>
        </pc:picChg>
      </pc:sldChg>
      <pc:sldChg chg="addSp delSp modSp add replId">
        <pc:chgData name="Sebastian Garcia" userId="S::sgarcia300@ucmerced.edu::6cf16258-8b3f-47cd-a4a5-efef5398452d" providerId="AD" clId="Web-{756DEB3D-E6B5-8C07-A1EA-367351A3CDA7}" dt="2023-04-27T21:22:40.660" v="493" actId="1076"/>
        <pc:sldMkLst>
          <pc:docMk/>
          <pc:sldMk cId="2392895318" sldId="284"/>
        </pc:sldMkLst>
        <pc:spChg chg="mod">
          <ac:chgData name="Sebastian Garcia" userId="S::sgarcia300@ucmerced.edu::6cf16258-8b3f-47cd-a4a5-efef5398452d" providerId="AD" clId="Web-{756DEB3D-E6B5-8C07-A1EA-367351A3CDA7}" dt="2023-04-27T21:22:40.660" v="493" actId="1076"/>
          <ac:spMkLst>
            <pc:docMk/>
            <pc:sldMk cId="2392895318" sldId="284"/>
            <ac:spMk id="2" creationId="{87122926-2C35-B2DD-42A2-0EABEC976304}"/>
          </ac:spMkLst>
        </pc:spChg>
        <pc:picChg chg="add mod">
          <ac:chgData name="Sebastian Garcia" userId="S::sgarcia300@ucmerced.edu::6cf16258-8b3f-47cd-a4a5-efef5398452d" providerId="AD" clId="Web-{756DEB3D-E6B5-8C07-A1EA-367351A3CDA7}" dt="2023-04-27T21:21:01.845" v="431" actId="1076"/>
          <ac:picMkLst>
            <pc:docMk/>
            <pc:sldMk cId="2392895318" sldId="284"/>
            <ac:picMk id="4" creationId="{8F3259A6-C121-AA51-FEC0-EF21EF91AA5A}"/>
          </ac:picMkLst>
        </pc:picChg>
        <pc:picChg chg="del">
          <ac:chgData name="Sebastian Garcia" userId="S::sgarcia300@ucmerced.edu::6cf16258-8b3f-47cd-a4a5-efef5398452d" providerId="AD" clId="Web-{756DEB3D-E6B5-8C07-A1EA-367351A3CDA7}" dt="2023-04-27T21:20:52.673" v="428"/>
          <ac:picMkLst>
            <pc:docMk/>
            <pc:sldMk cId="2392895318" sldId="284"/>
            <ac:picMk id="5" creationId="{70D7A256-D07A-0FA5-43CC-F0CB3833940C}"/>
          </ac:picMkLst>
        </pc:picChg>
      </pc:sldChg>
      <pc:sldChg chg="addSp delSp modSp add ord replId">
        <pc:chgData name="Sebastian Garcia" userId="S::sgarcia300@ucmerced.edu::6cf16258-8b3f-47cd-a4a5-efef5398452d" providerId="AD" clId="Web-{756DEB3D-E6B5-8C07-A1EA-367351A3CDA7}" dt="2023-04-27T21:31:52.877" v="510" actId="20577"/>
        <pc:sldMkLst>
          <pc:docMk/>
          <pc:sldMk cId="1174798818" sldId="285"/>
        </pc:sldMkLst>
        <pc:spChg chg="mod">
          <ac:chgData name="Sebastian Garcia" userId="S::sgarcia300@ucmerced.edu::6cf16258-8b3f-47cd-a4a5-efef5398452d" providerId="AD" clId="Web-{756DEB3D-E6B5-8C07-A1EA-367351A3CDA7}" dt="2023-04-27T21:31:52.877" v="510" actId="20577"/>
          <ac:spMkLst>
            <pc:docMk/>
            <pc:sldMk cId="1174798818" sldId="285"/>
            <ac:spMk id="2" creationId="{87122926-2C35-B2DD-42A2-0EABEC976304}"/>
          </ac:spMkLst>
        </pc:spChg>
        <pc:picChg chg="del">
          <ac:chgData name="Sebastian Garcia" userId="S::sgarcia300@ucmerced.edu::6cf16258-8b3f-47cd-a4a5-efef5398452d" providerId="AD" clId="Web-{756DEB3D-E6B5-8C07-A1EA-367351A3CDA7}" dt="2023-04-27T21:23:00.129" v="497"/>
          <ac:picMkLst>
            <pc:docMk/>
            <pc:sldMk cId="1174798818" sldId="285"/>
            <ac:picMk id="4" creationId="{8F3259A6-C121-AA51-FEC0-EF21EF91AA5A}"/>
          </ac:picMkLst>
        </pc:picChg>
        <pc:picChg chg="add mod">
          <ac:chgData name="Sebastian Garcia" userId="S::sgarcia300@ucmerced.edu::6cf16258-8b3f-47cd-a4a5-efef5398452d" providerId="AD" clId="Web-{756DEB3D-E6B5-8C07-A1EA-367351A3CDA7}" dt="2023-04-27T21:23:07.536" v="499" actId="1076"/>
          <ac:picMkLst>
            <pc:docMk/>
            <pc:sldMk cId="1174798818" sldId="285"/>
            <ac:picMk id="5" creationId="{0A23FD86-EAD7-27BB-B6CD-D18FB5777064}"/>
          </ac:picMkLst>
        </pc:picChg>
      </pc:sldChg>
      <pc:sldChg chg="add ord replId">
        <pc:chgData name="Sebastian Garcia" userId="S::sgarcia300@ucmerced.edu::6cf16258-8b3f-47cd-a4a5-efef5398452d" providerId="AD" clId="Web-{756DEB3D-E6B5-8C07-A1EA-367351A3CDA7}" dt="2023-04-27T21:32:28.691" v="515"/>
        <pc:sldMkLst>
          <pc:docMk/>
          <pc:sldMk cId="695740718" sldId="286"/>
        </pc:sldMkLst>
      </pc:sldChg>
      <pc:sldChg chg="addSp delSp modSp add replId">
        <pc:chgData name="Sebastian Garcia" userId="S::sgarcia300@ucmerced.edu::6cf16258-8b3f-47cd-a4a5-efef5398452d" providerId="AD" clId="Web-{756DEB3D-E6B5-8C07-A1EA-367351A3CDA7}" dt="2023-04-27T21:34:39.772" v="569" actId="1076"/>
        <pc:sldMkLst>
          <pc:docMk/>
          <pc:sldMk cId="3117497037" sldId="287"/>
        </pc:sldMkLst>
        <pc:spChg chg="mod">
          <ac:chgData name="Sebastian Garcia" userId="S::sgarcia300@ucmerced.edu::6cf16258-8b3f-47cd-a4a5-efef5398452d" providerId="AD" clId="Web-{756DEB3D-E6B5-8C07-A1EA-367351A3CDA7}" dt="2023-04-27T21:34:39.772" v="569" actId="1076"/>
          <ac:spMkLst>
            <pc:docMk/>
            <pc:sldMk cId="3117497037" sldId="287"/>
            <ac:spMk id="2" creationId="{87122926-2C35-B2DD-42A2-0EABEC976304}"/>
          </ac:spMkLst>
        </pc:spChg>
        <pc:picChg chg="add mod">
          <ac:chgData name="Sebastian Garcia" userId="S::sgarcia300@ucmerced.edu::6cf16258-8b3f-47cd-a4a5-efef5398452d" providerId="AD" clId="Web-{756DEB3D-E6B5-8C07-A1EA-367351A3CDA7}" dt="2023-04-27T21:33:04.723" v="524" actId="1076"/>
          <ac:picMkLst>
            <pc:docMk/>
            <pc:sldMk cId="3117497037" sldId="287"/>
            <ac:picMk id="4" creationId="{8E27C5A8-4E2F-02D6-C8B5-39DD0BBCEF9D}"/>
          </ac:picMkLst>
        </pc:picChg>
        <pc:picChg chg="del">
          <ac:chgData name="Sebastian Garcia" userId="S::sgarcia300@ucmerced.edu::6cf16258-8b3f-47cd-a4a5-efef5398452d" providerId="AD" clId="Web-{756DEB3D-E6B5-8C07-A1EA-367351A3CDA7}" dt="2023-04-27T21:32:41.301" v="517"/>
          <ac:picMkLst>
            <pc:docMk/>
            <pc:sldMk cId="3117497037" sldId="287"/>
            <ac:picMk id="5" creationId="{0A23FD86-EAD7-27BB-B6CD-D18FB5777064}"/>
          </ac:picMkLst>
        </pc:picChg>
        <pc:picChg chg="add mod">
          <ac:chgData name="Sebastian Garcia" userId="S::sgarcia300@ucmerced.edu::6cf16258-8b3f-47cd-a4a5-efef5398452d" providerId="AD" clId="Web-{756DEB3D-E6B5-8C07-A1EA-367351A3CDA7}" dt="2023-04-27T21:33:06.942" v="525" actId="1076"/>
          <ac:picMkLst>
            <pc:docMk/>
            <pc:sldMk cId="3117497037" sldId="287"/>
            <ac:picMk id="7" creationId="{364BC132-B97D-EFD9-D6F1-735655962BC8}"/>
          </ac:picMkLst>
        </pc:picChg>
      </pc:sldChg>
      <pc:sldChg chg="addSp delSp modSp add ord">
        <pc:chgData name="Sebastian Garcia" userId="S::sgarcia300@ucmerced.edu::6cf16258-8b3f-47cd-a4a5-efef5398452d" providerId="AD" clId="Web-{756DEB3D-E6B5-8C07-A1EA-367351A3CDA7}" dt="2023-04-27T21:36:12.259" v="623" actId="20577"/>
        <pc:sldMkLst>
          <pc:docMk/>
          <pc:sldMk cId="3216007063" sldId="288"/>
        </pc:sldMkLst>
        <pc:spChg chg="mod">
          <ac:chgData name="Sebastian Garcia" userId="S::sgarcia300@ucmerced.edu::6cf16258-8b3f-47cd-a4a5-efef5398452d" providerId="AD" clId="Web-{756DEB3D-E6B5-8C07-A1EA-367351A3CDA7}" dt="2023-04-27T21:36:12.259" v="623" actId="20577"/>
          <ac:spMkLst>
            <pc:docMk/>
            <pc:sldMk cId="3216007063" sldId="288"/>
            <ac:spMk id="2" creationId="{87122926-2C35-B2DD-42A2-0EABEC976304}"/>
          </ac:spMkLst>
        </pc:spChg>
        <pc:picChg chg="del">
          <ac:chgData name="Sebastian Garcia" userId="S::sgarcia300@ucmerced.edu::6cf16258-8b3f-47cd-a4a5-efef5398452d" providerId="AD" clId="Web-{756DEB3D-E6B5-8C07-A1EA-367351A3CDA7}" dt="2023-04-27T21:34:57.585" v="573"/>
          <ac:picMkLst>
            <pc:docMk/>
            <pc:sldMk cId="3216007063" sldId="288"/>
            <ac:picMk id="4" creationId="{8E27C5A8-4E2F-02D6-C8B5-39DD0BBCEF9D}"/>
          </ac:picMkLst>
        </pc:picChg>
        <pc:picChg chg="add mod">
          <ac:chgData name="Sebastian Garcia" userId="S::sgarcia300@ucmerced.edu::6cf16258-8b3f-47cd-a4a5-efef5398452d" providerId="AD" clId="Web-{756DEB3D-E6B5-8C07-A1EA-367351A3CDA7}" dt="2023-04-27T21:35:13.320" v="576" actId="1076"/>
          <ac:picMkLst>
            <pc:docMk/>
            <pc:sldMk cId="3216007063" sldId="288"/>
            <ac:picMk id="5" creationId="{35594BC2-CAD4-4C62-4CF2-D502575F9592}"/>
          </ac:picMkLst>
        </pc:picChg>
        <pc:picChg chg="del">
          <ac:chgData name="Sebastian Garcia" userId="S::sgarcia300@ucmerced.edu::6cf16258-8b3f-47cd-a4a5-efef5398452d" providerId="AD" clId="Web-{756DEB3D-E6B5-8C07-A1EA-367351A3CDA7}" dt="2023-04-27T21:34:58.585" v="574"/>
          <ac:picMkLst>
            <pc:docMk/>
            <pc:sldMk cId="3216007063" sldId="288"/>
            <ac:picMk id="7" creationId="{364BC132-B97D-EFD9-D6F1-735655962BC8}"/>
          </ac:picMkLst>
        </pc:picChg>
      </pc:sldChg>
      <pc:sldMasterChg chg="add del addSldLayout delSldLayout">
        <pc:chgData name="Sebastian Garcia" userId="S::sgarcia300@ucmerced.edu::6cf16258-8b3f-47cd-a4a5-efef5398452d" providerId="AD" clId="Web-{756DEB3D-E6B5-8C07-A1EA-367351A3CDA7}" dt="2023-04-27T20:47:23.136" v="42"/>
        <pc:sldMasterMkLst>
          <pc:docMk/>
          <pc:sldMasterMk cId="4160373268" sldId="2147483672"/>
        </pc:sldMasterMkLst>
        <pc:sldLayoutChg chg="add del">
          <pc:chgData name="Sebastian Garcia" userId="S::sgarcia300@ucmerced.edu::6cf16258-8b3f-47cd-a4a5-efef5398452d" providerId="AD" clId="Web-{756DEB3D-E6B5-8C07-A1EA-367351A3CDA7}" dt="2023-04-27T20:47:23.136" v="42"/>
          <pc:sldLayoutMkLst>
            <pc:docMk/>
            <pc:sldMasterMk cId="4160373268" sldId="2147483672"/>
            <pc:sldLayoutMk cId="2143180887" sldId="2147483673"/>
          </pc:sldLayoutMkLst>
        </pc:sldLayoutChg>
        <pc:sldLayoutChg chg="add del">
          <pc:chgData name="Sebastian Garcia" userId="S::sgarcia300@ucmerced.edu::6cf16258-8b3f-47cd-a4a5-efef5398452d" providerId="AD" clId="Web-{756DEB3D-E6B5-8C07-A1EA-367351A3CDA7}" dt="2023-04-27T20:47:23.136" v="42"/>
          <pc:sldLayoutMkLst>
            <pc:docMk/>
            <pc:sldMasterMk cId="4160373268" sldId="2147483672"/>
            <pc:sldLayoutMk cId="2794169343" sldId="2147483674"/>
          </pc:sldLayoutMkLst>
        </pc:sldLayoutChg>
        <pc:sldLayoutChg chg="add del">
          <pc:chgData name="Sebastian Garcia" userId="S::sgarcia300@ucmerced.edu::6cf16258-8b3f-47cd-a4a5-efef5398452d" providerId="AD" clId="Web-{756DEB3D-E6B5-8C07-A1EA-367351A3CDA7}" dt="2023-04-27T20:47:23.136" v="42"/>
          <pc:sldLayoutMkLst>
            <pc:docMk/>
            <pc:sldMasterMk cId="4160373268" sldId="2147483672"/>
            <pc:sldLayoutMk cId="4256655095" sldId="2147483675"/>
          </pc:sldLayoutMkLst>
        </pc:sldLayoutChg>
        <pc:sldLayoutChg chg="add del">
          <pc:chgData name="Sebastian Garcia" userId="S::sgarcia300@ucmerced.edu::6cf16258-8b3f-47cd-a4a5-efef5398452d" providerId="AD" clId="Web-{756DEB3D-E6B5-8C07-A1EA-367351A3CDA7}" dt="2023-04-27T20:47:23.136" v="42"/>
          <pc:sldLayoutMkLst>
            <pc:docMk/>
            <pc:sldMasterMk cId="4160373268" sldId="2147483672"/>
            <pc:sldLayoutMk cId="1734228238" sldId="2147483676"/>
          </pc:sldLayoutMkLst>
        </pc:sldLayoutChg>
        <pc:sldLayoutChg chg="add del">
          <pc:chgData name="Sebastian Garcia" userId="S::sgarcia300@ucmerced.edu::6cf16258-8b3f-47cd-a4a5-efef5398452d" providerId="AD" clId="Web-{756DEB3D-E6B5-8C07-A1EA-367351A3CDA7}" dt="2023-04-27T20:47:23.136" v="42"/>
          <pc:sldLayoutMkLst>
            <pc:docMk/>
            <pc:sldMasterMk cId="4160373268" sldId="2147483672"/>
            <pc:sldLayoutMk cId="254407337" sldId="2147483677"/>
          </pc:sldLayoutMkLst>
        </pc:sldLayoutChg>
        <pc:sldLayoutChg chg="add del">
          <pc:chgData name="Sebastian Garcia" userId="S::sgarcia300@ucmerced.edu::6cf16258-8b3f-47cd-a4a5-efef5398452d" providerId="AD" clId="Web-{756DEB3D-E6B5-8C07-A1EA-367351A3CDA7}" dt="2023-04-27T20:47:23.136" v="42"/>
          <pc:sldLayoutMkLst>
            <pc:docMk/>
            <pc:sldMasterMk cId="4160373268" sldId="2147483672"/>
            <pc:sldLayoutMk cId="1287737027" sldId="2147483678"/>
          </pc:sldLayoutMkLst>
        </pc:sldLayoutChg>
        <pc:sldLayoutChg chg="add del">
          <pc:chgData name="Sebastian Garcia" userId="S::sgarcia300@ucmerced.edu::6cf16258-8b3f-47cd-a4a5-efef5398452d" providerId="AD" clId="Web-{756DEB3D-E6B5-8C07-A1EA-367351A3CDA7}" dt="2023-04-27T20:47:23.136" v="42"/>
          <pc:sldLayoutMkLst>
            <pc:docMk/>
            <pc:sldMasterMk cId="4160373268" sldId="2147483672"/>
            <pc:sldLayoutMk cId="3921608354" sldId="2147483679"/>
          </pc:sldLayoutMkLst>
        </pc:sldLayoutChg>
        <pc:sldLayoutChg chg="add del">
          <pc:chgData name="Sebastian Garcia" userId="S::sgarcia300@ucmerced.edu::6cf16258-8b3f-47cd-a4a5-efef5398452d" providerId="AD" clId="Web-{756DEB3D-E6B5-8C07-A1EA-367351A3CDA7}" dt="2023-04-27T20:47:23.136" v="42"/>
          <pc:sldLayoutMkLst>
            <pc:docMk/>
            <pc:sldMasterMk cId="4160373268" sldId="2147483672"/>
            <pc:sldLayoutMk cId="4150490092" sldId="2147483680"/>
          </pc:sldLayoutMkLst>
        </pc:sldLayoutChg>
        <pc:sldLayoutChg chg="add del">
          <pc:chgData name="Sebastian Garcia" userId="S::sgarcia300@ucmerced.edu::6cf16258-8b3f-47cd-a4a5-efef5398452d" providerId="AD" clId="Web-{756DEB3D-E6B5-8C07-A1EA-367351A3CDA7}" dt="2023-04-27T20:47:23.136" v="42"/>
          <pc:sldLayoutMkLst>
            <pc:docMk/>
            <pc:sldMasterMk cId="4160373268" sldId="2147483672"/>
            <pc:sldLayoutMk cId="437361318" sldId="2147483681"/>
          </pc:sldLayoutMkLst>
        </pc:sldLayoutChg>
        <pc:sldLayoutChg chg="add del">
          <pc:chgData name="Sebastian Garcia" userId="S::sgarcia300@ucmerced.edu::6cf16258-8b3f-47cd-a4a5-efef5398452d" providerId="AD" clId="Web-{756DEB3D-E6B5-8C07-A1EA-367351A3CDA7}" dt="2023-04-27T20:47:23.136" v="42"/>
          <pc:sldLayoutMkLst>
            <pc:docMk/>
            <pc:sldMasterMk cId="4160373268" sldId="2147483672"/>
            <pc:sldLayoutMk cId="2951566327" sldId="2147483682"/>
          </pc:sldLayoutMkLst>
        </pc:sldLayoutChg>
        <pc:sldLayoutChg chg="add del">
          <pc:chgData name="Sebastian Garcia" userId="S::sgarcia300@ucmerced.edu::6cf16258-8b3f-47cd-a4a5-efef5398452d" providerId="AD" clId="Web-{756DEB3D-E6B5-8C07-A1EA-367351A3CDA7}" dt="2023-04-27T20:47:23.136" v="42"/>
          <pc:sldLayoutMkLst>
            <pc:docMk/>
            <pc:sldMasterMk cId="4160373268" sldId="2147483672"/>
            <pc:sldLayoutMk cId="1111516455" sldId="2147483683"/>
          </pc:sldLayoutMkLst>
        </pc:sldLayoutChg>
      </pc:sldMasterChg>
      <pc:sldMasterChg chg="add del addSldLayout delSldLayout modSldLayout">
        <pc:chgData name="Sebastian Garcia" userId="S::sgarcia300@ucmerced.edu::6cf16258-8b3f-47cd-a4a5-efef5398452d" providerId="AD" clId="Web-{756DEB3D-E6B5-8C07-A1EA-367351A3CDA7}" dt="2023-04-27T20:47:23.136" v="42"/>
        <pc:sldMasterMkLst>
          <pc:docMk/>
          <pc:sldMasterMk cId="455372582" sldId="2147483684"/>
        </pc:sldMasterMkLst>
        <pc:sldLayoutChg chg="add del mod replId">
          <pc:chgData name="Sebastian Garcia" userId="S::sgarcia300@ucmerced.edu::6cf16258-8b3f-47cd-a4a5-efef5398452d" providerId="AD" clId="Web-{756DEB3D-E6B5-8C07-A1EA-367351A3CDA7}" dt="2023-04-27T20:47:23.136" v="42"/>
          <pc:sldLayoutMkLst>
            <pc:docMk/>
            <pc:sldMasterMk cId="455372582" sldId="2147483684"/>
            <pc:sldLayoutMk cId="3615596640" sldId="2147483685"/>
          </pc:sldLayoutMkLst>
        </pc:sldLayoutChg>
        <pc:sldLayoutChg chg="add del mod replId">
          <pc:chgData name="Sebastian Garcia" userId="S::sgarcia300@ucmerced.edu::6cf16258-8b3f-47cd-a4a5-efef5398452d" providerId="AD" clId="Web-{756DEB3D-E6B5-8C07-A1EA-367351A3CDA7}" dt="2023-04-27T20:47:23.136" v="42"/>
          <pc:sldLayoutMkLst>
            <pc:docMk/>
            <pc:sldMasterMk cId="455372582" sldId="2147483684"/>
            <pc:sldLayoutMk cId="4028769149" sldId="2147483686"/>
          </pc:sldLayoutMkLst>
        </pc:sldLayoutChg>
        <pc:sldLayoutChg chg="add del mod replId">
          <pc:chgData name="Sebastian Garcia" userId="S::sgarcia300@ucmerced.edu::6cf16258-8b3f-47cd-a4a5-efef5398452d" providerId="AD" clId="Web-{756DEB3D-E6B5-8C07-A1EA-367351A3CDA7}" dt="2023-04-27T20:47:23.136" v="42"/>
          <pc:sldLayoutMkLst>
            <pc:docMk/>
            <pc:sldMasterMk cId="455372582" sldId="2147483684"/>
            <pc:sldLayoutMk cId="2588172190" sldId="2147483687"/>
          </pc:sldLayoutMkLst>
        </pc:sldLayoutChg>
        <pc:sldLayoutChg chg="add del mod replId">
          <pc:chgData name="Sebastian Garcia" userId="S::sgarcia300@ucmerced.edu::6cf16258-8b3f-47cd-a4a5-efef5398452d" providerId="AD" clId="Web-{756DEB3D-E6B5-8C07-A1EA-367351A3CDA7}" dt="2023-04-27T20:47:23.136" v="42"/>
          <pc:sldLayoutMkLst>
            <pc:docMk/>
            <pc:sldMasterMk cId="455372582" sldId="2147483684"/>
            <pc:sldLayoutMk cId="3822092410" sldId="2147483688"/>
          </pc:sldLayoutMkLst>
        </pc:sldLayoutChg>
        <pc:sldLayoutChg chg="add del mod replId">
          <pc:chgData name="Sebastian Garcia" userId="S::sgarcia300@ucmerced.edu::6cf16258-8b3f-47cd-a4a5-efef5398452d" providerId="AD" clId="Web-{756DEB3D-E6B5-8C07-A1EA-367351A3CDA7}" dt="2023-04-27T20:47:23.136" v="42"/>
          <pc:sldLayoutMkLst>
            <pc:docMk/>
            <pc:sldMasterMk cId="455372582" sldId="2147483684"/>
            <pc:sldLayoutMk cId="3495232048" sldId="2147483689"/>
          </pc:sldLayoutMkLst>
        </pc:sldLayoutChg>
        <pc:sldLayoutChg chg="add del mod replId">
          <pc:chgData name="Sebastian Garcia" userId="S::sgarcia300@ucmerced.edu::6cf16258-8b3f-47cd-a4a5-efef5398452d" providerId="AD" clId="Web-{756DEB3D-E6B5-8C07-A1EA-367351A3CDA7}" dt="2023-04-27T20:47:23.136" v="42"/>
          <pc:sldLayoutMkLst>
            <pc:docMk/>
            <pc:sldMasterMk cId="455372582" sldId="2147483684"/>
            <pc:sldLayoutMk cId="3317363566" sldId="2147483690"/>
          </pc:sldLayoutMkLst>
        </pc:sldLayoutChg>
        <pc:sldLayoutChg chg="add del mod replId">
          <pc:chgData name="Sebastian Garcia" userId="S::sgarcia300@ucmerced.edu::6cf16258-8b3f-47cd-a4a5-efef5398452d" providerId="AD" clId="Web-{756DEB3D-E6B5-8C07-A1EA-367351A3CDA7}" dt="2023-04-27T20:47:23.136" v="42"/>
          <pc:sldLayoutMkLst>
            <pc:docMk/>
            <pc:sldMasterMk cId="455372582" sldId="2147483684"/>
            <pc:sldLayoutMk cId="1265148715" sldId="2147483691"/>
          </pc:sldLayoutMkLst>
        </pc:sldLayoutChg>
        <pc:sldLayoutChg chg="add del mod replId">
          <pc:chgData name="Sebastian Garcia" userId="S::sgarcia300@ucmerced.edu::6cf16258-8b3f-47cd-a4a5-efef5398452d" providerId="AD" clId="Web-{756DEB3D-E6B5-8C07-A1EA-367351A3CDA7}" dt="2023-04-27T20:47:23.136" v="42"/>
          <pc:sldLayoutMkLst>
            <pc:docMk/>
            <pc:sldMasterMk cId="455372582" sldId="2147483684"/>
            <pc:sldLayoutMk cId="982442285" sldId="2147483692"/>
          </pc:sldLayoutMkLst>
        </pc:sldLayoutChg>
        <pc:sldLayoutChg chg="add del mod replId">
          <pc:chgData name="Sebastian Garcia" userId="S::sgarcia300@ucmerced.edu::6cf16258-8b3f-47cd-a4a5-efef5398452d" providerId="AD" clId="Web-{756DEB3D-E6B5-8C07-A1EA-367351A3CDA7}" dt="2023-04-27T20:47:23.136" v="42"/>
          <pc:sldLayoutMkLst>
            <pc:docMk/>
            <pc:sldMasterMk cId="455372582" sldId="2147483684"/>
            <pc:sldLayoutMk cId="253154657" sldId="2147483693"/>
          </pc:sldLayoutMkLst>
        </pc:sldLayoutChg>
        <pc:sldLayoutChg chg="add del mod replId">
          <pc:chgData name="Sebastian Garcia" userId="S::sgarcia300@ucmerced.edu::6cf16258-8b3f-47cd-a4a5-efef5398452d" providerId="AD" clId="Web-{756DEB3D-E6B5-8C07-A1EA-367351A3CDA7}" dt="2023-04-27T20:47:23.136" v="42"/>
          <pc:sldLayoutMkLst>
            <pc:docMk/>
            <pc:sldMasterMk cId="455372582" sldId="2147483684"/>
            <pc:sldLayoutMk cId="918222759" sldId="2147483694"/>
          </pc:sldLayoutMkLst>
        </pc:sldLayoutChg>
        <pc:sldLayoutChg chg="add del mod replId">
          <pc:chgData name="Sebastian Garcia" userId="S::sgarcia300@ucmerced.edu::6cf16258-8b3f-47cd-a4a5-efef5398452d" providerId="AD" clId="Web-{756DEB3D-E6B5-8C07-A1EA-367351A3CDA7}" dt="2023-04-27T20:47:23.136" v="42"/>
          <pc:sldLayoutMkLst>
            <pc:docMk/>
            <pc:sldMasterMk cId="455372582" sldId="2147483684"/>
            <pc:sldLayoutMk cId="3329950724" sldId="2147483695"/>
          </pc:sldLayoutMkLst>
        </pc:sldLayoutChg>
      </pc:sldMasterChg>
      <pc:sldMasterChg chg="add addSldLayout">
        <pc:chgData name="Sebastian Garcia" userId="S::sgarcia300@ucmerced.edu::6cf16258-8b3f-47cd-a4a5-efef5398452d" providerId="AD" clId="Web-{756DEB3D-E6B5-8C07-A1EA-367351A3CDA7}" dt="2023-04-27T21:05:09.023" v="184"/>
        <pc:sldMasterMkLst>
          <pc:docMk/>
          <pc:sldMasterMk cId="1194787426" sldId="2147483708"/>
        </pc:sldMasterMkLst>
        <pc:sldLayoutChg chg="add">
          <pc:chgData name="Sebastian Garcia" userId="S::sgarcia300@ucmerced.edu::6cf16258-8b3f-47cd-a4a5-efef5398452d" providerId="AD" clId="Web-{756DEB3D-E6B5-8C07-A1EA-367351A3CDA7}" dt="2023-04-27T21:05:09.023" v="184"/>
          <pc:sldLayoutMkLst>
            <pc:docMk/>
            <pc:sldMasterMk cId="1194787426" sldId="2147483708"/>
            <pc:sldLayoutMk cId="1738214572" sldId="2147483709"/>
          </pc:sldLayoutMkLst>
        </pc:sldLayoutChg>
        <pc:sldLayoutChg chg="add">
          <pc:chgData name="Sebastian Garcia" userId="S::sgarcia300@ucmerced.edu::6cf16258-8b3f-47cd-a4a5-efef5398452d" providerId="AD" clId="Web-{756DEB3D-E6B5-8C07-A1EA-367351A3CDA7}" dt="2023-04-27T21:05:09.023" v="184"/>
          <pc:sldLayoutMkLst>
            <pc:docMk/>
            <pc:sldMasterMk cId="1194787426" sldId="2147483708"/>
            <pc:sldLayoutMk cId="2080445060" sldId="2147483710"/>
          </pc:sldLayoutMkLst>
        </pc:sldLayoutChg>
        <pc:sldLayoutChg chg="add">
          <pc:chgData name="Sebastian Garcia" userId="S::sgarcia300@ucmerced.edu::6cf16258-8b3f-47cd-a4a5-efef5398452d" providerId="AD" clId="Web-{756DEB3D-E6B5-8C07-A1EA-367351A3CDA7}" dt="2023-04-27T21:05:09.023" v="184"/>
          <pc:sldLayoutMkLst>
            <pc:docMk/>
            <pc:sldMasterMk cId="1194787426" sldId="2147483708"/>
            <pc:sldLayoutMk cId="123968175" sldId="2147483711"/>
          </pc:sldLayoutMkLst>
        </pc:sldLayoutChg>
        <pc:sldLayoutChg chg="add">
          <pc:chgData name="Sebastian Garcia" userId="S::sgarcia300@ucmerced.edu::6cf16258-8b3f-47cd-a4a5-efef5398452d" providerId="AD" clId="Web-{756DEB3D-E6B5-8C07-A1EA-367351A3CDA7}" dt="2023-04-27T21:05:09.023" v="184"/>
          <pc:sldLayoutMkLst>
            <pc:docMk/>
            <pc:sldMasterMk cId="1194787426" sldId="2147483708"/>
            <pc:sldLayoutMk cId="956324193" sldId="2147483712"/>
          </pc:sldLayoutMkLst>
        </pc:sldLayoutChg>
        <pc:sldLayoutChg chg="add">
          <pc:chgData name="Sebastian Garcia" userId="S::sgarcia300@ucmerced.edu::6cf16258-8b3f-47cd-a4a5-efef5398452d" providerId="AD" clId="Web-{756DEB3D-E6B5-8C07-A1EA-367351A3CDA7}" dt="2023-04-27T21:05:09.023" v="184"/>
          <pc:sldLayoutMkLst>
            <pc:docMk/>
            <pc:sldMasterMk cId="1194787426" sldId="2147483708"/>
            <pc:sldLayoutMk cId="383372759" sldId="2147483713"/>
          </pc:sldLayoutMkLst>
        </pc:sldLayoutChg>
        <pc:sldLayoutChg chg="add">
          <pc:chgData name="Sebastian Garcia" userId="S::sgarcia300@ucmerced.edu::6cf16258-8b3f-47cd-a4a5-efef5398452d" providerId="AD" clId="Web-{756DEB3D-E6B5-8C07-A1EA-367351A3CDA7}" dt="2023-04-27T21:05:09.023" v="184"/>
          <pc:sldLayoutMkLst>
            <pc:docMk/>
            <pc:sldMasterMk cId="1194787426" sldId="2147483708"/>
            <pc:sldLayoutMk cId="1911678268" sldId="2147483714"/>
          </pc:sldLayoutMkLst>
        </pc:sldLayoutChg>
        <pc:sldLayoutChg chg="add">
          <pc:chgData name="Sebastian Garcia" userId="S::sgarcia300@ucmerced.edu::6cf16258-8b3f-47cd-a4a5-efef5398452d" providerId="AD" clId="Web-{756DEB3D-E6B5-8C07-A1EA-367351A3CDA7}" dt="2023-04-27T21:05:09.023" v="184"/>
          <pc:sldLayoutMkLst>
            <pc:docMk/>
            <pc:sldMasterMk cId="1194787426" sldId="2147483708"/>
            <pc:sldLayoutMk cId="4193676493" sldId="2147483715"/>
          </pc:sldLayoutMkLst>
        </pc:sldLayoutChg>
        <pc:sldLayoutChg chg="add">
          <pc:chgData name="Sebastian Garcia" userId="S::sgarcia300@ucmerced.edu::6cf16258-8b3f-47cd-a4a5-efef5398452d" providerId="AD" clId="Web-{756DEB3D-E6B5-8C07-A1EA-367351A3CDA7}" dt="2023-04-27T21:05:09.023" v="184"/>
          <pc:sldLayoutMkLst>
            <pc:docMk/>
            <pc:sldMasterMk cId="1194787426" sldId="2147483708"/>
            <pc:sldLayoutMk cId="3902744035" sldId="2147483716"/>
          </pc:sldLayoutMkLst>
        </pc:sldLayoutChg>
        <pc:sldLayoutChg chg="add">
          <pc:chgData name="Sebastian Garcia" userId="S::sgarcia300@ucmerced.edu::6cf16258-8b3f-47cd-a4a5-efef5398452d" providerId="AD" clId="Web-{756DEB3D-E6B5-8C07-A1EA-367351A3CDA7}" dt="2023-04-27T21:05:09.023" v="184"/>
          <pc:sldLayoutMkLst>
            <pc:docMk/>
            <pc:sldMasterMk cId="1194787426" sldId="2147483708"/>
            <pc:sldLayoutMk cId="4044058178" sldId="2147483717"/>
          </pc:sldLayoutMkLst>
        </pc:sldLayoutChg>
        <pc:sldLayoutChg chg="add">
          <pc:chgData name="Sebastian Garcia" userId="S::sgarcia300@ucmerced.edu::6cf16258-8b3f-47cd-a4a5-efef5398452d" providerId="AD" clId="Web-{756DEB3D-E6B5-8C07-A1EA-367351A3CDA7}" dt="2023-04-27T21:05:09.023" v="184"/>
          <pc:sldLayoutMkLst>
            <pc:docMk/>
            <pc:sldMasterMk cId="1194787426" sldId="2147483708"/>
            <pc:sldLayoutMk cId="4087779848" sldId="2147483718"/>
          </pc:sldLayoutMkLst>
        </pc:sldLayoutChg>
        <pc:sldLayoutChg chg="add">
          <pc:chgData name="Sebastian Garcia" userId="S::sgarcia300@ucmerced.edu::6cf16258-8b3f-47cd-a4a5-efef5398452d" providerId="AD" clId="Web-{756DEB3D-E6B5-8C07-A1EA-367351A3CDA7}" dt="2023-04-27T21:05:09.023" v="184"/>
          <pc:sldLayoutMkLst>
            <pc:docMk/>
            <pc:sldMasterMk cId="1194787426" sldId="2147483708"/>
            <pc:sldLayoutMk cId="1052625065" sldId="2147483719"/>
          </pc:sldLayoutMkLst>
        </pc:sldLayoutChg>
      </pc:sldMasterChg>
    </pc:docChg>
  </pc:docChgLst>
  <pc:docChgLst>
    <pc:chgData name="melanie carbajal" userId="S::mcarbajalguzman@ucmerced.edu::1e28b5db-b10f-4dcb-9045-e270e35c2b21" providerId="AD" clId="Web-{22565660-F948-F900-6F51-892EBD5D01EB}"/>
    <pc:docChg chg="modSld addMainMaster delMainMaster">
      <pc:chgData name="melanie carbajal" userId="S::mcarbajalguzman@ucmerced.edu::1e28b5db-b10f-4dcb-9045-e270e35c2b21" providerId="AD" clId="Web-{22565660-F948-F900-6F51-892EBD5D01EB}" dt="2023-04-27T18:41:40.852" v="365"/>
      <pc:docMkLst>
        <pc:docMk/>
      </pc:docMkLst>
      <pc:sldChg chg="addSp delSp modSp mod modClrScheme delDesignElem chgLayout">
        <pc:chgData name="melanie carbajal" userId="S::mcarbajalguzman@ucmerced.edu::1e28b5db-b10f-4dcb-9045-e270e35c2b21" providerId="AD" clId="Web-{22565660-F948-F900-6F51-892EBD5D01EB}" dt="2023-04-27T17:32:43.210" v="163"/>
        <pc:sldMkLst>
          <pc:docMk/>
          <pc:sldMk cId="109857222" sldId="256"/>
        </pc:sldMkLst>
        <pc:spChg chg="mod ord">
          <ac:chgData name="melanie carbajal" userId="S::mcarbajalguzman@ucmerced.edu::1e28b5db-b10f-4dcb-9045-e270e35c2b21" providerId="AD" clId="Web-{22565660-F948-F900-6F51-892EBD5D01EB}" dt="2023-04-27T17:28:34.505" v="162"/>
          <ac:spMkLst>
            <pc:docMk/>
            <pc:sldMk cId="109857222" sldId="256"/>
            <ac:spMk id="2" creationId="{00000000-0000-0000-0000-000000000000}"/>
          </ac:spMkLst>
        </pc:spChg>
        <pc:spChg chg="mod ord">
          <ac:chgData name="melanie carbajal" userId="S::mcarbajalguzman@ucmerced.edu::1e28b5db-b10f-4dcb-9045-e270e35c2b21" providerId="AD" clId="Web-{22565660-F948-F900-6F51-892EBD5D01EB}" dt="2023-04-27T17:28:34.505" v="162"/>
          <ac:spMkLst>
            <pc:docMk/>
            <pc:sldMk cId="109857222" sldId="256"/>
            <ac:spMk id="3" creationId="{00000000-0000-0000-0000-000000000000}"/>
          </ac:spMkLst>
        </pc:spChg>
        <pc:spChg chg="add">
          <ac:chgData name="melanie carbajal" userId="S::mcarbajalguzman@ucmerced.edu::1e28b5db-b10f-4dcb-9045-e270e35c2b21" providerId="AD" clId="Web-{22565660-F948-F900-6F51-892EBD5D01EB}" dt="2023-04-27T17:32:43.210" v="163"/>
          <ac:spMkLst>
            <pc:docMk/>
            <pc:sldMk cId="109857222" sldId="256"/>
            <ac:spMk id="6" creationId="{C3896A03-3945-419A-B66B-4EE266EDD152}"/>
          </ac:spMkLst>
        </pc:spChg>
        <pc:spChg chg="add">
          <ac:chgData name="melanie carbajal" userId="S::mcarbajalguzman@ucmerced.edu::1e28b5db-b10f-4dcb-9045-e270e35c2b21" providerId="AD" clId="Web-{22565660-F948-F900-6F51-892EBD5D01EB}" dt="2023-04-27T17:32:43.210" v="163"/>
          <ac:spMkLst>
            <pc:docMk/>
            <pc:sldMk cId="109857222" sldId="256"/>
            <ac:spMk id="7" creationId="{B34F5AD2-EDBD-4BBD-A55C-EAFFD0C7097A}"/>
          </ac:spMkLst>
        </pc:spChg>
        <pc:spChg chg="del">
          <ac:chgData name="melanie carbajal" userId="S::mcarbajalguzman@ucmerced.edu::1e28b5db-b10f-4dcb-9045-e270e35c2b21" providerId="AD" clId="Web-{22565660-F948-F900-6F51-892EBD5D01EB}" dt="2023-04-27T17:28:34.505" v="162"/>
          <ac:spMkLst>
            <pc:docMk/>
            <pc:sldMk cId="109857222" sldId="256"/>
            <ac:spMk id="8" creationId="{C3896A03-3945-419A-B66B-4EE266EDD152}"/>
          </ac:spMkLst>
        </pc:spChg>
        <pc:spChg chg="del">
          <ac:chgData name="melanie carbajal" userId="S::mcarbajalguzman@ucmerced.edu::1e28b5db-b10f-4dcb-9045-e270e35c2b21" providerId="AD" clId="Web-{22565660-F948-F900-6F51-892EBD5D01EB}" dt="2023-04-27T17:28:34.505" v="162"/>
          <ac:spMkLst>
            <pc:docMk/>
            <pc:sldMk cId="109857222" sldId="256"/>
            <ac:spMk id="10" creationId="{B34F5AD2-EDBD-4BBD-A55C-EAFFD0C7097A}"/>
          </ac:spMkLst>
        </pc:spChg>
      </pc:sldChg>
      <pc:sldChg chg="addSp delSp modSp mod setBg modClrScheme chgLayout">
        <pc:chgData name="melanie carbajal" userId="S::mcarbajalguzman@ucmerced.edu::1e28b5db-b10f-4dcb-9045-e270e35c2b21" providerId="AD" clId="Web-{22565660-F948-F900-6F51-892EBD5D01EB}" dt="2023-04-27T17:33:24.292" v="169" actId="1076"/>
        <pc:sldMkLst>
          <pc:docMk/>
          <pc:sldMk cId="813721342" sldId="257"/>
        </pc:sldMkLst>
        <pc:spChg chg="mod ord">
          <ac:chgData name="melanie carbajal" userId="S::mcarbajalguzman@ucmerced.edu::1e28b5db-b10f-4dcb-9045-e270e35c2b21" providerId="AD" clId="Web-{22565660-F948-F900-6F51-892EBD5D01EB}" dt="2023-04-27T17:33:24.292" v="169" actId="1076"/>
          <ac:spMkLst>
            <pc:docMk/>
            <pc:sldMk cId="813721342" sldId="257"/>
            <ac:spMk id="3" creationId="{E3827741-F1D9-E832-B788-28AF367B905A}"/>
          </ac:spMkLst>
        </pc:spChg>
        <pc:spChg chg="mod">
          <ac:chgData name="melanie carbajal" userId="S::mcarbajalguzman@ucmerced.edu::1e28b5db-b10f-4dcb-9045-e270e35c2b21" providerId="AD" clId="Web-{22565660-F948-F900-6F51-892EBD5D01EB}" dt="2023-04-27T17:33:06.962" v="168"/>
          <ac:spMkLst>
            <pc:docMk/>
            <pc:sldMk cId="813721342" sldId="257"/>
            <ac:spMk id="6" creationId="{BCC2ABB2-8A35-F5BB-FCAA-2BE983166C5B}"/>
          </ac:spMkLst>
        </pc:spChg>
        <pc:spChg chg="add del">
          <ac:chgData name="melanie carbajal" userId="S::mcarbajalguzman@ucmerced.edu::1e28b5db-b10f-4dcb-9045-e270e35c2b21" providerId="AD" clId="Web-{22565660-F948-F900-6F51-892EBD5D01EB}" dt="2023-04-27T17:33:01.602" v="165"/>
          <ac:spMkLst>
            <pc:docMk/>
            <pc:sldMk cId="813721342" sldId="257"/>
            <ac:spMk id="11" creationId="{131BAD53-4E89-4F62-BBB7-26359763ED39}"/>
          </ac:spMkLst>
        </pc:spChg>
        <pc:spChg chg="add del">
          <ac:chgData name="melanie carbajal" userId="S::mcarbajalguzman@ucmerced.edu::1e28b5db-b10f-4dcb-9045-e270e35c2b21" providerId="AD" clId="Web-{22565660-F948-F900-6F51-892EBD5D01EB}" dt="2023-04-27T17:33:01.602" v="165"/>
          <ac:spMkLst>
            <pc:docMk/>
            <pc:sldMk cId="813721342" sldId="257"/>
            <ac:spMk id="13" creationId="{62756DA2-40EB-4C6F-B962-5822FFB54FB6}"/>
          </ac:spMkLst>
        </pc:spChg>
        <pc:spChg chg="add">
          <ac:chgData name="melanie carbajal" userId="S::mcarbajalguzman@ucmerced.edu::1e28b5db-b10f-4dcb-9045-e270e35c2b21" providerId="AD" clId="Web-{22565660-F948-F900-6F51-892EBD5D01EB}" dt="2023-04-27T17:33:06.962" v="168"/>
          <ac:spMkLst>
            <pc:docMk/>
            <pc:sldMk cId="813721342" sldId="257"/>
            <ac:spMk id="15" creationId="{8D9CE0F4-2EB2-4F1F-8AAC-DB3571D9FE10}"/>
          </ac:spMkLst>
        </pc:spChg>
        <pc:spChg chg="add del">
          <ac:chgData name="melanie carbajal" userId="S::mcarbajalguzman@ucmerced.edu::1e28b5db-b10f-4dcb-9045-e270e35c2b21" providerId="AD" clId="Web-{22565660-F948-F900-6F51-892EBD5D01EB}" dt="2023-04-27T17:33:06.947" v="167"/>
          <ac:spMkLst>
            <pc:docMk/>
            <pc:sldMk cId="813721342" sldId="257"/>
            <ac:spMk id="16" creationId="{87C2FDE4-61EA-42D5-A9E0-7B2B8ADC869C}"/>
          </ac:spMkLst>
        </pc:spChg>
        <pc:spChg chg="add del">
          <ac:chgData name="melanie carbajal" userId="S::mcarbajalguzman@ucmerced.edu::1e28b5db-b10f-4dcb-9045-e270e35c2b21" providerId="AD" clId="Web-{22565660-F948-F900-6F51-892EBD5D01EB}" dt="2023-04-27T17:33:06.947" v="167"/>
          <ac:spMkLst>
            <pc:docMk/>
            <pc:sldMk cId="813721342" sldId="257"/>
            <ac:spMk id="17" creationId="{5FC9E5C3-B8DC-4532-8C1F-4D5331C64C08}"/>
          </ac:spMkLst>
        </pc:spChg>
        <pc:spChg chg="add">
          <ac:chgData name="melanie carbajal" userId="S::mcarbajalguzman@ucmerced.edu::1e28b5db-b10f-4dcb-9045-e270e35c2b21" providerId="AD" clId="Web-{22565660-F948-F900-6F51-892EBD5D01EB}" dt="2023-04-27T17:33:06.962" v="168"/>
          <ac:spMkLst>
            <pc:docMk/>
            <pc:sldMk cId="813721342" sldId="257"/>
            <ac:spMk id="20" creationId="{0B9EE3F3-89B7-43C3-8651-C4C96830993D}"/>
          </ac:spMkLst>
        </pc:spChg>
        <pc:spChg chg="add">
          <ac:chgData name="melanie carbajal" userId="S::mcarbajalguzman@ucmerced.edu::1e28b5db-b10f-4dcb-9045-e270e35c2b21" providerId="AD" clId="Web-{22565660-F948-F900-6F51-892EBD5D01EB}" dt="2023-04-27T17:33:06.962" v="168"/>
          <ac:spMkLst>
            <pc:docMk/>
            <pc:sldMk cId="813721342" sldId="257"/>
            <ac:spMk id="21" creationId="{33AE4636-AEEC-45D6-84D4-7AC2DA48ECF8}"/>
          </ac:spMkLst>
        </pc:spChg>
        <pc:grpChg chg="add del">
          <ac:chgData name="melanie carbajal" userId="S::mcarbajalguzman@ucmerced.edu::1e28b5db-b10f-4dcb-9045-e270e35c2b21" providerId="AD" clId="Web-{22565660-F948-F900-6F51-892EBD5D01EB}" dt="2023-04-27T17:33:06.947" v="167"/>
          <ac:grpSpMkLst>
            <pc:docMk/>
            <pc:sldMk cId="813721342" sldId="257"/>
            <ac:grpSpMk id="18" creationId="{D2A542E6-1924-4FE2-89D1-3CB19468C1F6}"/>
          </ac:grpSpMkLst>
        </pc:grpChg>
        <pc:picChg chg="mod">
          <ac:chgData name="melanie carbajal" userId="S::mcarbajalguzman@ucmerced.edu::1e28b5db-b10f-4dcb-9045-e270e35c2b21" providerId="AD" clId="Web-{22565660-F948-F900-6F51-892EBD5D01EB}" dt="2023-04-27T17:33:06.962" v="168"/>
          <ac:picMkLst>
            <pc:docMk/>
            <pc:sldMk cId="813721342" sldId="257"/>
            <ac:picMk id="5" creationId="{4861BD07-1B16-9038-3804-3B21AD94B516}"/>
          </ac:picMkLst>
        </pc:picChg>
      </pc:sldChg>
      <pc:sldChg chg="modSp mod modClrScheme chgLayout">
        <pc:chgData name="melanie carbajal" userId="S::mcarbajalguzman@ucmerced.edu::1e28b5db-b10f-4dcb-9045-e270e35c2b21" providerId="AD" clId="Web-{22565660-F948-F900-6F51-892EBD5D01EB}" dt="2023-04-27T17:33:59.716" v="174" actId="1076"/>
        <pc:sldMkLst>
          <pc:docMk/>
          <pc:sldMk cId="4124619963" sldId="258"/>
        </pc:sldMkLst>
        <pc:spChg chg="mod">
          <ac:chgData name="melanie carbajal" userId="S::mcarbajalguzman@ucmerced.edu::1e28b5db-b10f-4dcb-9045-e270e35c2b21" providerId="AD" clId="Web-{22565660-F948-F900-6F51-892EBD5D01EB}" dt="2023-04-27T17:33:57.450" v="173" actId="1076"/>
          <ac:spMkLst>
            <pc:docMk/>
            <pc:sldMk cId="4124619963" sldId="258"/>
            <ac:spMk id="3" creationId="{7B91F608-7CB9-A17B-E274-BE6CA46CC7CB}"/>
          </ac:spMkLst>
        </pc:spChg>
        <pc:spChg chg="mod">
          <ac:chgData name="melanie carbajal" userId="S::mcarbajalguzman@ucmerced.edu::1e28b5db-b10f-4dcb-9045-e270e35c2b21" providerId="AD" clId="Web-{22565660-F948-F900-6F51-892EBD5D01EB}" dt="2023-04-27T17:33:59.716" v="174" actId="1076"/>
          <ac:spMkLst>
            <pc:docMk/>
            <pc:sldMk cId="4124619963" sldId="258"/>
            <ac:spMk id="5" creationId="{DA7BD2D6-3EBE-7440-650E-A8215BDC9734}"/>
          </ac:spMkLst>
        </pc:spChg>
        <pc:picChg chg="mod">
          <ac:chgData name="melanie carbajal" userId="S::mcarbajalguzman@ucmerced.edu::1e28b5db-b10f-4dcb-9045-e270e35c2b21" providerId="AD" clId="Web-{22565660-F948-F900-6F51-892EBD5D01EB}" dt="2023-04-27T17:33:53.419" v="172" actId="1076"/>
          <ac:picMkLst>
            <pc:docMk/>
            <pc:sldMk cId="4124619963" sldId="258"/>
            <ac:picMk id="2" creationId="{AB17456A-33FE-7356-0BE8-D17BC79F68B8}"/>
          </ac:picMkLst>
        </pc:picChg>
      </pc:sldChg>
      <pc:sldChg chg="addSp modSp mod setBg modClrScheme chgLayout">
        <pc:chgData name="melanie carbajal" userId="S::mcarbajalguzman@ucmerced.edu::1e28b5db-b10f-4dcb-9045-e270e35c2b21" providerId="AD" clId="Web-{22565660-F948-F900-6F51-892EBD5D01EB}" dt="2023-04-27T17:34:18.545" v="178" actId="1076"/>
        <pc:sldMkLst>
          <pc:docMk/>
          <pc:sldMk cId="2045818822" sldId="259"/>
        </pc:sldMkLst>
        <pc:spChg chg="mod">
          <ac:chgData name="melanie carbajal" userId="S::mcarbajalguzman@ucmerced.edu::1e28b5db-b10f-4dcb-9045-e270e35c2b21" providerId="AD" clId="Web-{22565660-F948-F900-6F51-892EBD5D01EB}" dt="2023-04-27T17:34:14.420" v="177" actId="20577"/>
          <ac:spMkLst>
            <pc:docMk/>
            <pc:sldMk cId="2045818822" sldId="259"/>
            <ac:spMk id="3" creationId="{1E292071-00B0-2199-E315-F57E7FF19077}"/>
          </ac:spMkLst>
        </pc:spChg>
        <pc:spChg chg="add">
          <ac:chgData name="melanie carbajal" userId="S::mcarbajalguzman@ucmerced.edu::1e28b5db-b10f-4dcb-9045-e270e35c2b21" providerId="AD" clId="Web-{22565660-F948-F900-6F51-892EBD5D01EB}" dt="2023-04-27T17:34:08.451" v="175"/>
          <ac:spMkLst>
            <pc:docMk/>
            <pc:sldMk cId="2045818822" sldId="259"/>
            <ac:spMk id="8" creationId="{D4771268-CB57-404A-9271-370EB28F6090}"/>
          </ac:spMkLst>
        </pc:spChg>
        <pc:picChg chg="mod ord">
          <ac:chgData name="melanie carbajal" userId="S::mcarbajalguzman@ucmerced.edu::1e28b5db-b10f-4dcb-9045-e270e35c2b21" providerId="AD" clId="Web-{22565660-F948-F900-6F51-892EBD5D01EB}" dt="2023-04-27T17:34:18.545" v="178" actId="1076"/>
          <ac:picMkLst>
            <pc:docMk/>
            <pc:sldMk cId="2045818822" sldId="259"/>
            <ac:picMk id="2" creationId="{6BBBE1D3-8FAD-40FB-50E8-315296D09438}"/>
          </ac:picMkLst>
        </pc:picChg>
      </pc:sldChg>
      <pc:sldChg chg="modSp mod modClrScheme chgLayout">
        <pc:chgData name="melanie carbajal" userId="S::mcarbajalguzman@ucmerced.edu::1e28b5db-b10f-4dcb-9045-e270e35c2b21" providerId="AD" clId="Web-{22565660-F948-F900-6F51-892EBD5D01EB}" dt="2023-04-27T17:35:28.113" v="182" actId="1076"/>
        <pc:sldMkLst>
          <pc:docMk/>
          <pc:sldMk cId="3357202399" sldId="260"/>
        </pc:sldMkLst>
        <pc:spChg chg="mod">
          <ac:chgData name="melanie carbajal" userId="S::mcarbajalguzman@ucmerced.edu::1e28b5db-b10f-4dcb-9045-e270e35c2b21" providerId="AD" clId="Web-{22565660-F948-F900-6F51-892EBD5D01EB}" dt="2023-04-27T17:35:28.113" v="182" actId="1076"/>
          <ac:spMkLst>
            <pc:docMk/>
            <pc:sldMk cId="3357202399" sldId="260"/>
            <ac:spMk id="5" creationId="{3CC9E9FD-08DA-A65D-1A6B-0DC14138A582}"/>
          </ac:spMkLst>
        </pc:spChg>
        <pc:spChg chg="mod">
          <ac:chgData name="melanie carbajal" userId="S::mcarbajalguzman@ucmerced.edu::1e28b5db-b10f-4dcb-9045-e270e35c2b21" providerId="AD" clId="Web-{22565660-F948-F900-6F51-892EBD5D01EB}" dt="2023-04-27T17:35:24.206" v="181" actId="1076"/>
          <ac:spMkLst>
            <pc:docMk/>
            <pc:sldMk cId="3357202399" sldId="260"/>
            <ac:spMk id="6" creationId="{161114AB-A461-5DB2-E1D5-C5FED7192509}"/>
          </ac:spMkLst>
        </pc:spChg>
      </pc:sldChg>
      <pc:sldChg chg="addSp delSp modSp mod modClrScheme delDesignElem chgLayout">
        <pc:chgData name="melanie carbajal" userId="S::mcarbajalguzman@ucmerced.edu::1e28b5db-b10f-4dcb-9045-e270e35c2b21" providerId="AD" clId="Web-{22565660-F948-F900-6F51-892EBD5D01EB}" dt="2023-04-27T18:09:31.994" v="360" actId="1076"/>
        <pc:sldMkLst>
          <pc:docMk/>
          <pc:sldMk cId="3687748635" sldId="261"/>
        </pc:sldMkLst>
        <pc:spChg chg="mod">
          <ac:chgData name="melanie carbajal" userId="S::mcarbajalguzman@ucmerced.edu::1e28b5db-b10f-4dcb-9045-e270e35c2b21" providerId="AD" clId="Web-{22565660-F948-F900-6F51-892EBD5D01EB}" dt="2023-04-27T17:36:20.945" v="191"/>
          <ac:spMkLst>
            <pc:docMk/>
            <pc:sldMk cId="3687748635" sldId="261"/>
            <ac:spMk id="3" creationId="{70EBD19F-3135-A6F2-2A50-731D73FC198B}"/>
          </ac:spMkLst>
        </pc:spChg>
        <pc:spChg chg="mod ord">
          <ac:chgData name="melanie carbajal" userId="S::mcarbajalguzman@ucmerced.edu::1e28b5db-b10f-4dcb-9045-e270e35c2b21" providerId="AD" clId="Web-{22565660-F948-F900-6F51-892EBD5D01EB}" dt="2023-04-27T17:37:56.577" v="209" actId="20577"/>
          <ac:spMkLst>
            <pc:docMk/>
            <pc:sldMk cId="3687748635" sldId="261"/>
            <ac:spMk id="5" creationId="{5D66208C-23CC-90E4-C1B0-1B74E60C062B}"/>
          </ac:spMkLst>
        </pc:spChg>
        <pc:spChg chg="add del">
          <ac:chgData name="melanie carbajal" userId="S::mcarbajalguzman@ucmerced.edu::1e28b5db-b10f-4dcb-9045-e270e35c2b21" providerId="AD" clId="Web-{22565660-F948-F900-6F51-892EBD5D01EB}" dt="2023-04-27T17:36:20.945" v="191"/>
          <ac:spMkLst>
            <pc:docMk/>
            <pc:sldMk cId="3687748635" sldId="261"/>
            <ac:spMk id="10" creationId="{C3896A03-3945-419A-B66B-4EE266EDD152}"/>
          </ac:spMkLst>
        </pc:spChg>
        <pc:spChg chg="add del">
          <ac:chgData name="melanie carbajal" userId="S::mcarbajalguzman@ucmerced.edu::1e28b5db-b10f-4dcb-9045-e270e35c2b21" providerId="AD" clId="Web-{22565660-F948-F900-6F51-892EBD5D01EB}" dt="2023-04-27T17:36:20.945" v="191"/>
          <ac:spMkLst>
            <pc:docMk/>
            <pc:sldMk cId="3687748635" sldId="261"/>
            <ac:spMk id="12" creationId="{B34F5AD2-EDBD-4BBD-A55C-EAFFD0C7097A}"/>
          </ac:spMkLst>
        </pc:spChg>
        <pc:spChg chg="add del">
          <ac:chgData name="melanie carbajal" userId="S::mcarbajalguzman@ucmerced.edu::1e28b5db-b10f-4dcb-9045-e270e35c2b21" providerId="AD" clId="Web-{22565660-F948-F900-6F51-892EBD5D01EB}" dt="2023-04-27T17:36:20.945" v="191"/>
          <ac:spMkLst>
            <pc:docMk/>
            <pc:sldMk cId="3687748635" sldId="261"/>
            <ac:spMk id="14" creationId="{450D3AD2-FA80-415F-A9CE-54D884561CD7}"/>
          </ac:spMkLst>
        </pc:spChg>
        <pc:spChg chg="add">
          <ac:chgData name="melanie carbajal" userId="S::mcarbajalguzman@ucmerced.edu::1e28b5db-b10f-4dcb-9045-e270e35c2b21" providerId="AD" clId="Web-{22565660-F948-F900-6F51-892EBD5D01EB}" dt="2023-04-27T17:36:20.945" v="191"/>
          <ac:spMkLst>
            <pc:docMk/>
            <pc:sldMk cId="3687748635" sldId="261"/>
            <ac:spMk id="19" creationId="{6EA86598-DA2C-41D5-BC0C-E877F8818EEB}"/>
          </ac:spMkLst>
        </pc:spChg>
        <pc:spChg chg="add">
          <ac:chgData name="melanie carbajal" userId="S::mcarbajalguzman@ucmerced.edu::1e28b5db-b10f-4dcb-9045-e270e35c2b21" providerId="AD" clId="Web-{22565660-F948-F900-6F51-892EBD5D01EB}" dt="2023-04-27T17:36:20.945" v="191"/>
          <ac:spMkLst>
            <pc:docMk/>
            <pc:sldMk cId="3687748635" sldId="261"/>
            <ac:spMk id="20" creationId="{87F16C5A-0D41-47A9-B0A2-9C2AD7A8CF32}"/>
          </ac:spMkLst>
        </pc:spChg>
        <pc:spChg chg="add">
          <ac:chgData name="melanie carbajal" userId="S::mcarbajalguzman@ucmerced.edu::1e28b5db-b10f-4dcb-9045-e270e35c2b21" providerId="AD" clId="Web-{22565660-F948-F900-6F51-892EBD5D01EB}" dt="2023-04-27T17:36:20.945" v="191"/>
          <ac:spMkLst>
            <pc:docMk/>
            <pc:sldMk cId="3687748635" sldId="261"/>
            <ac:spMk id="21" creationId="{450D3AD2-FA80-415F-A9CE-54D884561CD7}"/>
          </ac:spMkLst>
        </pc:spChg>
        <pc:spChg chg="del">
          <ac:chgData name="melanie carbajal" userId="S::mcarbajalguzman@ucmerced.edu::1e28b5db-b10f-4dcb-9045-e270e35c2b21" providerId="AD" clId="Web-{22565660-F948-F900-6F51-892EBD5D01EB}" dt="2023-04-27T17:28:34.505" v="162"/>
          <ac:spMkLst>
            <pc:docMk/>
            <pc:sldMk cId="3687748635" sldId="261"/>
            <ac:spMk id="45" creationId="{643A7A40-1AE6-4218-A8E0-8248174A5377}"/>
          </ac:spMkLst>
        </pc:spChg>
        <pc:spChg chg="del">
          <ac:chgData name="melanie carbajal" userId="S::mcarbajalguzman@ucmerced.edu::1e28b5db-b10f-4dcb-9045-e270e35c2b21" providerId="AD" clId="Web-{22565660-F948-F900-6F51-892EBD5D01EB}" dt="2023-04-27T17:28:34.505" v="162"/>
          <ac:spMkLst>
            <pc:docMk/>
            <pc:sldMk cId="3687748635" sldId="261"/>
            <ac:spMk id="46" creationId="{BD8AB40A-4374-4897-B5EE-9F8913476E47}"/>
          </ac:spMkLst>
        </pc:spChg>
        <pc:grpChg chg="del">
          <ac:chgData name="melanie carbajal" userId="S::mcarbajalguzman@ucmerced.edu::1e28b5db-b10f-4dcb-9045-e270e35c2b21" providerId="AD" clId="Web-{22565660-F948-F900-6F51-892EBD5D01EB}" dt="2023-04-27T17:28:34.505" v="162"/>
          <ac:grpSpMkLst>
            <pc:docMk/>
            <pc:sldMk cId="3687748635" sldId="261"/>
            <ac:grpSpMk id="47" creationId="{2783379C-045E-4010-ABDC-A270A0AA1068}"/>
          </ac:grpSpMkLst>
        </pc:grpChg>
        <pc:grpChg chg="del">
          <ac:chgData name="melanie carbajal" userId="S::mcarbajalguzman@ucmerced.edu::1e28b5db-b10f-4dcb-9045-e270e35c2b21" providerId="AD" clId="Web-{22565660-F948-F900-6F51-892EBD5D01EB}" dt="2023-04-27T17:28:34.505" v="162"/>
          <ac:grpSpMkLst>
            <pc:docMk/>
            <pc:sldMk cId="3687748635" sldId="261"/>
            <ac:grpSpMk id="51" creationId="{F5FDDF18-F156-4D2D-82C6-F55008E338B5}"/>
          </ac:grpSpMkLst>
        </pc:grpChg>
        <pc:picChg chg="mod modCrop">
          <ac:chgData name="melanie carbajal" userId="S::mcarbajalguzman@ucmerced.edu::1e28b5db-b10f-4dcb-9045-e270e35c2b21" providerId="AD" clId="Web-{22565660-F948-F900-6F51-892EBD5D01EB}" dt="2023-04-27T18:09:31.994" v="360" actId="1076"/>
          <ac:picMkLst>
            <pc:docMk/>
            <pc:sldMk cId="3687748635" sldId="261"/>
            <ac:picMk id="4" creationId="{3D689F0A-6E94-EDA4-F51D-1C94665B5DB5}"/>
          </ac:picMkLst>
        </pc:picChg>
      </pc:sldChg>
      <pc:sldChg chg="addSp delSp modSp mod modClrScheme delDesignElem chgLayout">
        <pc:chgData name="melanie carbajal" userId="S::mcarbajalguzman@ucmerced.edu::1e28b5db-b10f-4dcb-9045-e270e35c2b21" providerId="AD" clId="Web-{22565660-F948-F900-6F51-892EBD5D01EB}" dt="2023-04-27T18:09:55.840" v="362"/>
        <pc:sldMkLst>
          <pc:docMk/>
          <pc:sldMk cId="3286821331" sldId="262"/>
        </pc:sldMkLst>
        <pc:spChg chg="mod">
          <ac:chgData name="melanie carbajal" userId="S::mcarbajalguzman@ucmerced.edu::1e28b5db-b10f-4dcb-9045-e270e35c2b21" providerId="AD" clId="Web-{22565660-F948-F900-6F51-892EBD5D01EB}" dt="2023-04-27T17:41:31.623" v="232" actId="20577"/>
          <ac:spMkLst>
            <pc:docMk/>
            <pc:sldMk cId="3286821331" sldId="262"/>
            <ac:spMk id="3" creationId="{0DBB3140-8732-0A85-3A60-747C50F36964}"/>
          </ac:spMkLst>
        </pc:spChg>
        <pc:spChg chg="add del mod">
          <ac:chgData name="melanie carbajal" userId="S::mcarbajalguzman@ucmerced.edu::1e28b5db-b10f-4dcb-9045-e270e35c2b21" providerId="AD" clId="Web-{22565660-F948-F900-6F51-892EBD5D01EB}" dt="2023-04-27T17:39:53.960" v="221"/>
          <ac:spMkLst>
            <pc:docMk/>
            <pc:sldMk cId="3286821331" sldId="262"/>
            <ac:spMk id="4" creationId="{210C9029-3FBC-7D5F-90A2-A749AFAF0CBF}"/>
          </ac:spMkLst>
        </pc:spChg>
        <pc:spChg chg="add mod">
          <ac:chgData name="melanie carbajal" userId="S::mcarbajalguzman@ucmerced.edu::1e28b5db-b10f-4dcb-9045-e270e35c2b21" providerId="AD" clId="Web-{22565660-F948-F900-6F51-892EBD5D01EB}" dt="2023-04-27T17:40:36.229" v="226"/>
          <ac:spMkLst>
            <pc:docMk/>
            <pc:sldMk cId="3286821331" sldId="262"/>
            <ac:spMk id="5" creationId="{AFED05A9-BC7E-947C-0B99-79EC2F7E5CAA}"/>
          </ac:spMkLst>
        </pc:spChg>
        <pc:spChg chg="add del">
          <ac:chgData name="melanie carbajal" userId="S::mcarbajalguzman@ucmerced.edu::1e28b5db-b10f-4dcb-9045-e270e35c2b21" providerId="AD" clId="Web-{22565660-F948-F900-6F51-892EBD5D01EB}" dt="2023-04-27T17:40:03.398" v="222"/>
          <ac:spMkLst>
            <pc:docMk/>
            <pc:sldMk cId="3286821331" sldId="262"/>
            <ac:spMk id="6" creationId="{AB8C311F-7253-4AED-9701-7FC0708C41C7}"/>
          </ac:spMkLst>
        </pc:spChg>
        <pc:spChg chg="add mod">
          <ac:chgData name="melanie carbajal" userId="S::mcarbajalguzman@ucmerced.edu::1e28b5db-b10f-4dcb-9045-e270e35c2b21" providerId="AD" clId="Web-{22565660-F948-F900-6F51-892EBD5D01EB}" dt="2023-04-27T17:41:03.918" v="231"/>
          <ac:spMkLst>
            <pc:docMk/>
            <pc:sldMk cId="3286821331" sldId="262"/>
            <ac:spMk id="7" creationId="{B57DA9D6-3EA3-7171-FB37-FD2A05DEEE96}"/>
          </ac:spMkLst>
        </pc:spChg>
        <pc:spChg chg="add mod">
          <ac:chgData name="melanie carbajal" userId="S::mcarbajalguzman@ucmerced.edu::1e28b5db-b10f-4dcb-9045-e270e35c2b21" providerId="AD" clId="Web-{22565660-F948-F900-6F51-892EBD5D01EB}" dt="2023-04-27T17:48:14.246" v="265" actId="20577"/>
          <ac:spMkLst>
            <pc:docMk/>
            <pc:sldMk cId="3286821331" sldId="262"/>
            <ac:spMk id="8" creationId="{85CE886E-C842-E18D-6124-8CBAE9D329D9}"/>
          </ac:spMkLst>
        </pc:spChg>
        <pc:spChg chg="add del">
          <ac:chgData name="melanie carbajal" userId="S::mcarbajalguzman@ucmerced.edu::1e28b5db-b10f-4dcb-9045-e270e35c2b21" providerId="AD" clId="Web-{22565660-F948-F900-6F51-892EBD5D01EB}" dt="2023-04-27T17:40:03.398" v="222"/>
          <ac:spMkLst>
            <pc:docMk/>
            <pc:sldMk cId="3286821331" sldId="262"/>
            <ac:spMk id="12" creationId="{E2384209-CB15-4CDF-9D31-C44FD9A3F20D}"/>
          </ac:spMkLst>
        </pc:spChg>
        <pc:spChg chg="add del">
          <ac:chgData name="melanie carbajal" userId="S::mcarbajalguzman@ucmerced.edu::1e28b5db-b10f-4dcb-9045-e270e35c2b21" providerId="AD" clId="Web-{22565660-F948-F900-6F51-892EBD5D01EB}" dt="2023-04-27T17:40:03.398" v="222"/>
          <ac:spMkLst>
            <pc:docMk/>
            <pc:sldMk cId="3286821331" sldId="262"/>
            <ac:spMk id="14" creationId="{2633B3B5-CC90-43F0-8714-D31D1F3F0209}"/>
          </ac:spMkLst>
        </pc:spChg>
        <pc:spChg chg="add del">
          <ac:chgData name="melanie carbajal" userId="S::mcarbajalguzman@ucmerced.edu::1e28b5db-b10f-4dcb-9045-e270e35c2b21" providerId="AD" clId="Web-{22565660-F948-F900-6F51-892EBD5D01EB}" dt="2023-04-27T17:40:03.398" v="222"/>
          <ac:spMkLst>
            <pc:docMk/>
            <pc:sldMk cId="3286821331" sldId="262"/>
            <ac:spMk id="16" creationId="{A8D57A06-A426-446D-B02C-A2DC6B62E45E}"/>
          </ac:spMkLst>
        </pc:spChg>
        <pc:spChg chg="add">
          <ac:chgData name="melanie carbajal" userId="S::mcarbajalguzman@ucmerced.edu::1e28b5db-b10f-4dcb-9045-e270e35c2b21" providerId="AD" clId="Web-{22565660-F948-F900-6F51-892EBD5D01EB}" dt="2023-04-27T17:40:03.398" v="222"/>
          <ac:spMkLst>
            <pc:docMk/>
            <pc:sldMk cId="3286821331" sldId="262"/>
            <ac:spMk id="18" creationId="{B34F5AD2-EDBD-4BBD-A55C-EAFFD0C7097A}"/>
          </ac:spMkLst>
        </pc:spChg>
        <pc:spChg chg="add">
          <ac:chgData name="melanie carbajal" userId="S::mcarbajalguzman@ucmerced.edu::1e28b5db-b10f-4dcb-9045-e270e35c2b21" providerId="AD" clId="Web-{22565660-F948-F900-6F51-892EBD5D01EB}" dt="2023-04-27T17:40:03.398" v="222"/>
          <ac:spMkLst>
            <pc:docMk/>
            <pc:sldMk cId="3286821331" sldId="262"/>
            <ac:spMk id="20" creationId="{C3896A03-3945-419A-B66B-4EE266EDD152}"/>
          </ac:spMkLst>
        </pc:spChg>
        <pc:spChg chg="add">
          <ac:chgData name="melanie carbajal" userId="S::mcarbajalguzman@ucmerced.edu::1e28b5db-b10f-4dcb-9045-e270e35c2b21" providerId="AD" clId="Web-{22565660-F948-F900-6F51-892EBD5D01EB}" dt="2023-04-27T17:40:03.398" v="222"/>
          <ac:spMkLst>
            <pc:docMk/>
            <pc:sldMk cId="3286821331" sldId="262"/>
            <ac:spMk id="25" creationId="{450D3AD2-FA80-415F-A9CE-54D884561CD7}"/>
          </ac:spMkLst>
        </pc:spChg>
        <pc:spChg chg="del">
          <ac:chgData name="melanie carbajal" userId="S::mcarbajalguzman@ucmerced.edu::1e28b5db-b10f-4dcb-9045-e270e35c2b21" providerId="AD" clId="Web-{22565660-F948-F900-6F51-892EBD5D01EB}" dt="2023-04-27T17:28:34.505" v="162"/>
          <ac:spMkLst>
            <pc:docMk/>
            <pc:sldMk cId="3286821331" sldId="262"/>
            <ac:spMk id="29" creationId="{AB8C311F-7253-4AED-9701-7FC0708C41C7}"/>
          </ac:spMkLst>
        </pc:spChg>
        <pc:spChg chg="del">
          <ac:chgData name="melanie carbajal" userId="S::mcarbajalguzman@ucmerced.edu::1e28b5db-b10f-4dcb-9045-e270e35c2b21" providerId="AD" clId="Web-{22565660-F948-F900-6F51-892EBD5D01EB}" dt="2023-04-27T17:28:34.505" v="162"/>
          <ac:spMkLst>
            <pc:docMk/>
            <pc:sldMk cId="3286821331" sldId="262"/>
            <ac:spMk id="30" creationId="{E2384209-CB15-4CDF-9D31-C44FD9A3F20D}"/>
          </ac:spMkLst>
        </pc:spChg>
        <pc:spChg chg="del">
          <ac:chgData name="melanie carbajal" userId="S::mcarbajalguzman@ucmerced.edu::1e28b5db-b10f-4dcb-9045-e270e35c2b21" providerId="AD" clId="Web-{22565660-F948-F900-6F51-892EBD5D01EB}" dt="2023-04-27T17:28:34.505" v="162"/>
          <ac:spMkLst>
            <pc:docMk/>
            <pc:sldMk cId="3286821331" sldId="262"/>
            <ac:spMk id="31" creationId="{2633B3B5-CC90-43F0-8714-D31D1F3F0209}"/>
          </ac:spMkLst>
        </pc:spChg>
        <pc:spChg chg="del">
          <ac:chgData name="melanie carbajal" userId="S::mcarbajalguzman@ucmerced.edu::1e28b5db-b10f-4dcb-9045-e270e35c2b21" providerId="AD" clId="Web-{22565660-F948-F900-6F51-892EBD5D01EB}" dt="2023-04-27T17:28:34.505" v="162"/>
          <ac:spMkLst>
            <pc:docMk/>
            <pc:sldMk cId="3286821331" sldId="262"/>
            <ac:spMk id="32" creationId="{A8D57A06-A426-446D-B02C-A2DC6B62E45E}"/>
          </ac:spMkLst>
        </pc:spChg>
        <pc:picChg chg="mod modCrop">
          <ac:chgData name="melanie carbajal" userId="S::mcarbajalguzman@ucmerced.edu::1e28b5db-b10f-4dcb-9045-e270e35c2b21" providerId="AD" clId="Web-{22565660-F948-F900-6F51-892EBD5D01EB}" dt="2023-04-27T18:09:55.840" v="362"/>
          <ac:picMkLst>
            <pc:docMk/>
            <pc:sldMk cId="3286821331" sldId="262"/>
            <ac:picMk id="2" creationId="{D70C7061-2072-B3AB-EEE9-95B1671E2857}"/>
          </ac:picMkLst>
        </pc:picChg>
      </pc:sldChg>
      <pc:sldChg chg="addSp delSp modSp mod modClrScheme chgLayout">
        <pc:chgData name="melanie carbajal" userId="S::mcarbajalguzman@ucmerced.edu::1e28b5db-b10f-4dcb-9045-e270e35c2b21" providerId="AD" clId="Web-{22565660-F948-F900-6F51-892EBD5D01EB}" dt="2023-04-27T18:00:14.532" v="359" actId="1076"/>
        <pc:sldMkLst>
          <pc:docMk/>
          <pc:sldMk cId="730897234" sldId="263"/>
        </pc:sldMkLst>
        <pc:spChg chg="mod ord">
          <ac:chgData name="melanie carbajal" userId="S::mcarbajalguzman@ucmerced.edu::1e28b5db-b10f-4dcb-9045-e270e35c2b21" providerId="AD" clId="Web-{22565660-F948-F900-6F51-892EBD5D01EB}" dt="2023-04-27T17:59:18.106" v="349"/>
          <ac:spMkLst>
            <pc:docMk/>
            <pc:sldMk cId="730897234" sldId="263"/>
            <ac:spMk id="3" creationId="{457E5D7C-ED46-1C05-6303-9DB9CF6D5B65}"/>
          </ac:spMkLst>
        </pc:spChg>
        <pc:spChg chg="add mod">
          <ac:chgData name="melanie carbajal" userId="S::mcarbajalguzman@ucmerced.edu::1e28b5db-b10f-4dcb-9045-e270e35c2b21" providerId="AD" clId="Web-{22565660-F948-F900-6F51-892EBD5D01EB}" dt="2023-04-27T17:59:18.106" v="349"/>
          <ac:spMkLst>
            <pc:docMk/>
            <pc:sldMk cId="730897234" sldId="263"/>
            <ac:spMk id="4" creationId="{74F836D2-DDFF-78FF-158E-A04C4B2FD2B3}"/>
          </ac:spMkLst>
        </pc:spChg>
        <pc:spChg chg="add del">
          <ac:chgData name="melanie carbajal" userId="S::mcarbajalguzman@ucmerced.edu::1e28b5db-b10f-4dcb-9045-e270e35c2b21" providerId="AD" clId="Web-{22565660-F948-F900-6F51-892EBD5D01EB}" dt="2023-04-27T17:59:18.106" v="349"/>
          <ac:spMkLst>
            <pc:docMk/>
            <pc:sldMk cId="730897234" sldId="263"/>
            <ac:spMk id="6" creationId="{6EA86598-DA2C-41D5-BC0C-E877F8818EEB}"/>
          </ac:spMkLst>
        </pc:spChg>
        <pc:spChg chg="add del">
          <ac:chgData name="melanie carbajal" userId="S::mcarbajalguzman@ucmerced.edu::1e28b5db-b10f-4dcb-9045-e270e35c2b21" providerId="AD" clId="Web-{22565660-F948-F900-6F51-892EBD5D01EB}" dt="2023-04-27T17:59:18.106" v="349"/>
          <ac:spMkLst>
            <pc:docMk/>
            <pc:sldMk cId="730897234" sldId="263"/>
            <ac:spMk id="14" creationId="{450D3AD2-FA80-415F-A9CE-54D884561CD7}"/>
          </ac:spMkLst>
        </pc:spChg>
        <pc:spChg chg="add del">
          <ac:chgData name="melanie carbajal" userId="S::mcarbajalguzman@ucmerced.edu::1e28b5db-b10f-4dcb-9045-e270e35c2b21" providerId="AD" clId="Web-{22565660-F948-F900-6F51-892EBD5D01EB}" dt="2023-04-27T17:59:18.106" v="349"/>
          <ac:spMkLst>
            <pc:docMk/>
            <pc:sldMk cId="730897234" sldId="263"/>
            <ac:spMk id="22" creationId="{87F16C5A-0D41-47A9-B0A2-9C2AD7A8CF32}"/>
          </ac:spMkLst>
        </pc:spChg>
        <pc:spChg chg="add">
          <ac:chgData name="melanie carbajal" userId="S::mcarbajalguzman@ucmerced.edu::1e28b5db-b10f-4dcb-9045-e270e35c2b21" providerId="AD" clId="Web-{22565660-F948-F900-6F51-892EBD5D01EB}" dt="2023-04-27T17:59:18.106" v="349"/>
          <ac:spMkLst>
            <pc:docMk/>
            <pc:sldMk cId="730897234" sldId="263"/>
            <ac:spMk id="27" creationId="{B34F5AD2-EDBD-4BBD-A55C-EAFFD0C7097A}"/>
          </ac:spMkLst>
        </pc:spChg>
        <pc:spChg chg="add">
          <ac:chgData name="melanie carbajal" userId="S::mcarbajalguzman@ucmerced.edu::1e28b5db-b10f-4dcb-9045-e270e35c2b21" providerId="AD" clId="Web-{22565660-F948-F900-6F51-892EBD5D01EB}" dt="2023-04-27T17:59:18.106" v="349"/>
          <ac:spMkLst>
            <pc:docMk/>
            <pc:sldMk cId="730897234" sldId="263"/>
            <ac:spMk id="29" creationId="{C3896A03-3945-419A-B66B-4EE266EDD152}"/>
          </ac:spMkLst>
        </pc:spChg>
        <pc:spChg chg="add">
          <ac:chgData name="melanie carbajal" userId="S::mcarbajalguzman@ucmerced.edu::1e28b5db-b10f-4dcb-9045-e270e35c2b21" providerId="AD" clId="Web-{22565660-F948-F900-6F51-892EBD5D01EB}" dt="2023-04-27T17:59:18.106" v="349"/>
          <ac:spMkLst>
            <pc:docMk/>
            <pc:sldMk cId="730897234" sldId="263"/>
            <ac:spMk id="31" creationId="{450D3AD2-FA80-415F-A9CE-54D884561CD7}"/>
          </ac:spMkLst>
        </pc:spChg>
        <pc:picChg chg="mod ord modCrop">
          <ac:chgData name="melanie carbajal" userId="S::mcarbajalguzman@ucmerced.edu::1e28b5db-b10f-4dcb-9045-e270e35c2b21" providerId="AD" clId="Web-{22565660-F948-F900-6F51-892EBD5D01EB}" dt="2023-04-27T18:00:14.532" v="359" actId="1076"/>
          <ac:picMkLst>
            <pc:docMk/>
            <pc:sldMk cId="730897234" sldId="263"/>
            <ac:picMk id="2" creationId="{8F5BCBB4-F3DE-2581-5AA0-0B22CD39E32F}"/>
          </ac:picMkLst>
        </pc:picChg>
      </pc:sldChg>
      <pc:sldChg chg="addSp modSp mod modClrScheme chgLayout">
        <pc:chgData name="melanie carbajal" userId="S::mcarbajalguzman@ucmerced.edu::1e28b5db-b10f-4dcb-9045-e270e35c2b21" providerId="AD" clId="Web-{22565660-F948-F900-6F51-892EBD5D01EB}" dt="2023-04-27T18:41:28.163" v="364" actId="1076"/>
        <pc:sldMkLst>
          <pc:docMk/>
          <pc:sldMk cId="1904645598" sldId="264"/>
        </pc:sldMkLst>
        <pc:spChg chg="mod">
          <ac:chgData name="melanie carbajal" userId="S::mcarbajalguzman@ucmerced.edu::1e28b5db-b10f-4dcb-9045-e270e35c2b21" providerId="AD" clId="Web-{22565660-F948-F900-6F51-892EBD5D01EB}" dt="2023-04-27T16:55:30.867" v="121" actId="20577"/>
          <ac:spMkLst>
            <pc:docMk/>
            <pc:sldMk cId="1904645598" sldId="264"/>
            <ac:spMk id="3" creationId="{8E58DF55-CAB8-634F-6F93-0F580E053DB4}"/>
          </ac:spMkLst>
        </pc:spChg>
        <pc:spChg chg="add mod">
          <ac:chgData name="melanie carbajal" userId="S::mcarbajalguzman@ucmerced.edu::1e28b5db-b10f-4dcb-9045-e270e35c2b21" providerId="AD" clId="Web-{22565660-F948-F900-6F51-892EBD5D01EB}" dt="2023-04-27T16:56:07.587" v="149" actId="20577"/>
          <ac:spMkLst>
            <pc:docMk/>
            <pc:sldMk cId="1904645598" sldId="264"/>
            <ac:spMk id="4" creationId="{F8040E3F-866F-17A6-D0E6-E9E23A5DEA15}"/>
          </ac:spMkLst>
        </pc:spChg>
        <pc:picChg chg="mod modCrop">
          <ac:chgData name="melanie carbajal" userId="S::mcarbajalguzman@ucmerced.edu::1e28b5db-b10f-4dcb-9045-e270e35c2b21" providerId="AD" clId="Web-{22565660-F948-F900-6F51-892EBD5D01EB}" dt="2023-04-27T18:41:28.163" v="364" actId="1076"/>
          <ac:picMkLst>
            <pc:docMk/>
            <pc:sldMk cId="1904645598" sldId="264"/>
            <ac:picMk id="2" creationId="{A458E4FC-6588-4B2E-42D6-78A1657101D9}"/>
          </ac:picMkLst>
        </pc:picChg>
      </pc:sldChg>
      <pc:sldChg chg="addSp modSp mod modClrScheme chgLayout">
        <pc:chgData name="melanie carbajal" userId="S::mcarbajalguzman@ucmerced.edu::1e28b5db-b10f-4dcb-9045-e270e35c2b21" providerId="AD" clId="Web-{22565660-F948-F900-6F51-892EBD5D01EB}" dt="2023-04-27T18:16:25.555" v="363"/>
        <pc:sldMkLst>
          <pc:docMk/>
          <pc:sldMk cId="1339345327" sldId="265"/>
        </pc:sldMkLst>
        <pc:spChg chg="mod">
          <ac:chgData name="melanie carbajal" userId="S::mcarbajalguzman@ucmerced.edu::1e28b5db-b10f-4dcb-9045-e270e35c2b21" providerId="AD" clId="Web-{22565660-F948-F900-6F51-892EBD5D01EB}" dt="2023-04-27T18:16:25.555" v="363"/>
          <ac:spMkLst>
            <pc:docMk/>
            <pc:sldMk cId="1339345327" sldId="265"/>
            <ac:spMk id="3" creationId="{8E348A12-FC67-53E5-44B2-859F817ED59C}"/>
          </ac:spMkLst>
        </pc:spChg>
        <pc:spChg chg="add">
          <ac:chgData name="melanie carbajal" userId="S::mcarbajalguzman@ucmerced.edu::1e28b5db-b10f-4dcb-9045-e270e35c2b21" providerId="AD" clId="Web-{22565660-F948-F900-6F51-892EBD5D01EB}" dt="2023-04-27T18:16:25.555" v="363"/>
          <ac:spMkLst>
            <pc:docMk/>
            <pc:sldMk cId="1339345327" sldId="265"/>
            <ac:spMk id="8" creationId="{D4771268-CB57-404A-9271-370EB28F6090}"/>
          </ac:spMkLst>
        </pc:spChg>
        <pc:picChg chg="mod ord">
          <ac:chgData name="melanie carbajal" userId="S::mcarbajalguzman@ucmerced.edu::1e28b5db-b10f-4dcb-9045-e270e35c2b21" providerId="AD" clId="Web-{22565660-F948-F900-6F51-892EBD5D01EB}" dt="2023-04-27T18:16:25.555" v="363"/>
          <ac:picMkLst>
            <pc:docMk/>
            <pc:sldMk cId="1339345327" sldId="265"/>
            <ac:picMk id="2" creationId="{610F9992-D19C-266D-EE9C-D045203AF367}"/>
          </ac:picMkLst>
        </pc:picChg>
      </pc:sldChg>
      <pc:sldChg chg="addSp modSp mod modClrScheme chgLayout">
        <pc:chgData name="melanie carbajal" userId="S::mcarbajalguzman@ucmerced.edu::1e28b5db-b10f-4dcb-9045-e270e35c2b21" providerId="AD" clId="Web-{22565660-F948-F900-6F51-892EBD5D01EB}" dt="2023-04-27T18:41:40.852" v="365"/>
        <pc:sldMkLst>
          <pc:docMk/>
          <pc:sldMk cId="2179531354" sldId="266"/>
        </pc:sldMkLst>
        <pc:spChg chg="mod">
          <ac:chgData name="melanie carbajal" userId="S::mcarbajalguzman@ucmerced.edu::1e28b5db-b10f-4dcb-9045-e270e35c2b21" providerId="AD" clId="Web-{22565660-F948-F900-6F51-892EBD5D01EB}" dt="2023-04-27T18:41:40.852" v="365"/>
          <ac:spMkLst>
            <pc:docMk/>
            <pc:sldMk cId="2179531354" sldId="266"/>
            <ac:spMk id="3" creationId="{DF0C3F27-3B7E-D174-BA71-B4C7C80F9901}"/>
          </ac:spMkLst>
        </pc:spChg>
        <pc:spChg chg="add">
          <ac:chgData name="melanie carbajal" userId="S::mcarbajalguzman@ucmerced.edu::1e28b5db-b10f-4dcb-9045-e270e35c2b21" providerId="AD" clId="Web-{22565660-F948-F900-6F51-892EBD5D01EB}" dt="2023-04-27T18:41:40.852" v="365"/>
          <ac:spMkLst>
            <pc:docMk/>
            <pc:sldMk cId="2179531354" sldId="266"/>
            <ac:spMk id="8" creationId="{D4771268-CB57-404A-9271-370EB28F6090}"/>
          </ac:spMkLst>
        </pc:spChg>
        <pc:picChg chg="mod ord">
          <ac:chgData name="melanie carbajal" userId="S::mcarbajalguzman@ucmerced.edu::1e28b5db-b10f-4dcb-9045-e270e35c2b21" providerId="AD" clId="Web-{22565660-F948-F900-6F51-892EBD5D01EB}" dt="2023-04-27T18:41:40.852" v="365"/>
          <ac:picMkLst>
            <pc:docMk/>
            <pc:sldMk cId="2179531354" sldId="266"/>
            <ac:picMk id="2" creationId="{67C08D07-389F-959E-D6BF-A4FF58869BB7}"/>
          </ac:picMkLst>
        </pc:picChg>
      </pc:sldChg>
      <pc:sldMasterChg chg="del delSldLayout">
        <pc:chgData name="melanie carbajal" userId="S::mcarbajalguzman@ucmerced.edu::1e28b5db-b10f-4dcb-9045-e270e35c2b21" providerId="AD" clId="Web-{22565660-F948-F900-6F51-892EBD5D01EB}" dt="2023-04-27T17:28:34.505" v="162"/>
        <pc:sldMasterMkLst>
          <pc:docMk/>
          <pc:sldMasterMk cId="2460954070" sldId="2147483660"/>
        </pc:sldMasterMkLst>
        <pc:sldLayoutChg chg="del">
          <pc:chgData name="melanie carbajal" userId="S::mcarbajalguzman@ucmerced.edu::1e28b5db-b10f-4dcb-9045-e270e35c2b21" providerId="AD" clId="Web-{22565660-F948-F900-6F51-892EBD5D01EB}" dt="2023-04-27T17:28:34.505" v="162"/>
          <pc:sldLayoutMkLst>
            <pc:docMk/>
            <pc:sldMasterMk cId="2460954070" sldId="2147483660"/>
            <pc:sldLayoutMk cId="2385387890" sldId="2147483661"/>
          </pc:sldLayoutMkLst>
        </pc:sldLayoutChg>
        <pc:sldLayoutChg chg="del">
          <pc:chgData name="melanie carbajal" userId="S::mcarbajalguzman@ucmerced.edu::1e28b5db-b10f-4dcb-9045-e270e35c2b21" providerId="AD" clId="Web-{22565660-F948-F900-6F51-892EBD5D01EB}" dt="2023-04-27T17:28:34.505" v="162"/>
          <pc:sldLayoutMkLst>
            <pc:docMk/>
            <pc:sldMasterMk cId="2460954070" sldId="2147483660"/>
            <pc:sldLayoutMk cId="949138452" sldId="2147483662"/>
          </pc:sldLayoutMkLst>
        </pc:sldLayoutChg>
        <pc:sldLayoutChg chg="del">
          <pc:chgData name="melanie carbajal" userId="S::mcarbajalguzman@ucmerced.edu::1e28b5db-b10f-4dcb-9045-e270e35c2b21" providerId="AD" clId="Web-{22565660-F948-F900-6F51-892EBD5D01EB}" dt="2023-04-27T17:28:34.505" v="162"/>
          <pc:sldLayoutMkLst>
            <pc:docMk/>
            <pc:sldMasterMk cId="2460954070" sldId="2147483660"/>
            <pc:sldLayoutMk cId="2591524520" sldId="2147483663"/>
          </pc:sldLayoutMkLst>
        </pc:sldLayoutChg>
        <pc:sldLayoutChg chg="del">
          <pc:chgData name="melanie carbajal" userId="S::mcarbajalguzman@ucmerced.edu::1e28b5db-b10f-4dcb-9045-e270e35c2b21" providerId="AD" clId="Web-{22565660-F948-F900-6F51-892EBD5D01EB}" dt="2023-04-27T17:28:34.505" v="162"/>
          <pc:sldLayoutMkLst>
            <pc:docMk/>
            <pc:sldMasterMk cId="2460954070" sldId="2147483660"/>
            <pc:sldLayoutMk cId="1203092039" sldId="2147483664"/>
          </pc:sldLayoutMkLst>
        </pc:sldLayoutChg>
        <pc:sldLayoutChg chg="del">
          <pc:chgData name="melanie carbajal" userId="S::mcarbajalguzman@ucmerced.edu::1e28b5db-b10f-4dcb-9045-e270e35c2b21" providerId="AD" clId="Web-{22565660-F948-F900-6F51-892EBD5D01EB}" dt="2023-04-27T17:28:34.505" v="162"/>
          <pc:sldLayoutMkLst>
            <pc:docMk/>
            <pc:sldMasterMk cId="2460954070" sldId="2147483660"/>
            <pc:sldLayoutMk cId="3733172339" sldId="2147483665"/>
          </pc:sldLayoutMkLst>
        </pc:sldLayoutChg>
        <pc:sldLayoutChg chg="del">
          <pc:chgData name="melanie carbajal" userId="S::mcarbajalguzman@ucmerced.edu::1e28b5db-b10f-4dcb-9045-e270e35c2b21" providerId="AD" clId="Web-{22565660-F948-F900-6F51-892EBD5D01EB}" dt="2023-04-27T17:28:34.505" v="162"/>
          <pc:sldLayoutMkLst>
            <pc:docMk/>
            <pc:sldMasterMk cId="2460954070" sldId="2147483660"/>
            <pc:sldLayoutMk cId="3210312558" sldId="2147483666"/>
          </pc:sldLayoutMkLst>
        </pc:sldLayoutChg>
        <pc:sldLayoutChg chg="del">
          <pc:chgData name="melanie carbajal" userId="S::mcarbajalguzman@ucmerced.edu::1e28b5db-b10f-4dcb-9045-e270e35c2b21" providerId="AD" clId="Web-{22565660-F948-F900-6F51-892EBD5D01EB}" dt="2023-04-27T17:28:34.505" v="162"/>
          <pc:sldLayoutMkLst>
            <pc:docMk/>
            <pc:sldMasterMk cId="2460954070" sldId="2147483660"/>
            <pc:sldLayoutMk cId="3146388984" sldId="2147483667"/>
          </pc:sldLayoutMkLst>
        </pc:sldLayoutChg>
        <pc:sldLayoutChg chg="del">
          <pc:chgData name="melanie carbajal" userId="S::mcarbajalguzman@ucmerced.edu::1e28b5db-b10f-4dcb-9045-e270e35c2b21" providerId="AD" clId="Web-{22565660-F948-F900-6F51-892EBD5D01EB}" dt="2023-04-27T17:28:34.505" v="162"/>
          <pc:sldLayoutMkLst>
            <pc:docMk/>
            <pc:sldMasterMk cId="2460954070" sldId="2147483660"/>
            <pc:sldLayoutMk cId="3171841454" sldId="2147483668"/>
          </pc:sldLayoutMkLst>
        </pc:sldLayoutChg>
        <pc:sldLayoutChg chg="del">
          <pc:chgData name="melanie carbajal" userId="S::mcarbajalguzman@ucmerced.edu::1e28b5db-b10f-4dcb-9045-e270e35c2b21" providerId="AD" clId="Web-{22565660-F948-F900-6F51-892EBD5D01EB}" dt="2023-04-27T17:28:34.505" v="162"/>
          <pc:sldLayoutMkLst>
            <pc:docMk/>
            <pc:sldMasterMk cId="2460954070" sldId="2147483660"/>
            <pc:sldLayoutMk cId="1718958274" sldId="2147483669"/>
          </pc:sldLayoutMkLst>
        </pc:sldLayoutChg>
        <pc:sldLayoutChg chg="del">
          <pc:chgData name="melanie carbajal" userId="S::mcarbajalguzman@ucmerced.edu::1e28b5db-b10f-4dcb-9045-e270e35c2b21" providerId="AD" clId="Web-{22565660-F948-F900-6F51-892EBD5D01EB}" dt="2023-04-27T17:28:34.505" v="162"/>
          <pc:sldLayoutMkLst>
            <pc:docMk/>
            <pc:sldMasterMk cId="2460954070" sldId="2147483660"/>
            <pc:sldLayoutMk cId="2202905451" sldId="2147483670"/>
          </pc:sldLayoutMkLst>
        </pc:sldLayoutChg>
        <pc:sldLayoutChg chg="del">
          <pc:chgData name="melanie carbajal" userId="S::mcarbajalguzman@ucmerced.edu::1e28b5db-b10f-4dcb-9045-e270e35c2b21" providerId="AD" clId="Web-{22565660-F948-F900-6F51-892EBD5D01EB}" dt="2023-04-27T17:28:34.505" v="162"/>
          <pc:sldLayoutMkLst>
            <pc:docMk/>
            <pc:sldMasterMk cId="2460954070" sldId="2147483660"/>
            <pc:sldLayoutMk cId="3479445657" sldId="2147483671"/>
          </pc:sldLayoutMkLst>
        </pc:sldLayoutChg>
      </pc:sldMasterChg>
      <pc:sldMasterChg chg="add addSldLayout modSldLayout">
        <pc:chgData name="melanie carbajal" userId="S::mcarbajalguzman@ucmerced.edu::1e28b5db-b10f-4dcb-9045-e270e35c2b21" providerId="AD" clId="Web-{22565660-F948-F900-6F51-892EBD5D01EB}" dt="2023-04-27T17:28:34.505" v="162"/>
        <pc:sldMasterMkLst>
          <pc:docMk/>
          <pc:sldMasterMk cId="4160373268" sldId="2147483672"/>
        </pc:sldMasterMkLst>
        <pc:sldLayoutChg chg="add mod replId">
          <pc:chgData name="melanie carbajal" userId="S::mcarbajalguzman@ucmerced.edu::1e28b5db-b10f-4dcb-9045-e270e35c2b21" providerId="AD" clId="Web-{22565660-F948-F900-6F51-892EBD5D01EB}" dt="2023-04-27T17:28:34.505" v="162"/>
          <pc:sldLayoutMkLst>
            <pc:docMk/>
            <pc:sldMasterMk cId="4160373268" sldId="2147483672"/>
            <pc:sldLayoutMk cId="2143180887" sldId="2147483673"/>
          </pc:sldLayoutMkLst>
        </pc:sldLayoutChg>
        <pc:sldLayoutChg chg="add mod replId">
          <pc:chgData name="melanie carbajal" userId="S::mcarbajalguzman@ucmerced.edu::1e28b5db-b10f-4dcb-9045-e270e35c2b21" providerId="AD" clId="Web-{22565660-F948-F900-6F51-892EBD5D01EB}" dt="2023-04-27T17:28:34.505" v="162"/>
          <pc:sldLayoutMkLst>
            <pc:docMk/>
            <pc:sldMasterMk cId="4160373268" sldId="2147483672"/>
            <pc:sldLayoutMk cId="2794169343" sldId="2147483674"/>
          </pc:sldLayoutMkLst>
        </pc:sldLayoutChg>
        <pc:sldLayoutChg chg="add mod replId">
          <pc:chgData name="melanie carbajal" userId="S::mcarbajalguzman@ucmerced.edu::1e28b5db-b10f-4dcb-9045-e270e35c2b21" providerId="AD" clId="Web-{22565660-F948-F900-6F51-892EBD5D01EB}" dt="2023-04-27T17:28:34.505" v="162"/>
          <pc:sldLayoutMkLst>
            <pc:docMk/>
            <pc:sldMasterMk cId="4160373268" sldId="2147483672"/>
            <pc:sldLayoutMk cId="4256655095" sldId="2147483675"/>
          </pc:sldLayoutMkLst>
        </pc:sldLayoutChg>
        <pc:sldLayoutChg chg="add mod replId">
          <pc:chgData name="melanie carbajal" userId="S::mcarbajalguzman@ucmerced.edu::1e28b5db-b10f-4dcb-9045-e270e35c2b21" providerId="AD" clId="Web-{22565660-F948-F900-6F51-892EBD5D01EB}" dt="2023-04-27T17:28:34.505" v="162"/>
          <pc:sldLayoutMkLst>
            <pc:docMk/>
            <pc:sldMasterMk cId="4160373268" sldId="2147483672"/>
            <pc:sldLayoutMk cId="1734228238" sldId="2147483676"/>
          </pc:sldLayoutMkLst>
        </pc:sldLayoutChg>
        <pc:sldLayoutChg chg="add mod replId">
          <pc:chgData name="melanie carbajal" userId="S::mcarbajalguzman@ucmerced.edu::1e28b5db-b10f-4dcb-9045-e270e35c2b21" providerId="AD" clId="Web-{22565660-F948-F900-6F51-892EBD5D01EB}" dt="2023-04-27T17:28:34.505" v="162"/>
          <pc:sldLayoutMkLst>
            <pc:docMk/>
            <pc:sldMasterMk cId="4160373268" sldId="2147483672"/>
            <pc:sldLayoutMk cId="254407337" sldId="2147483677"/>
          </pc:sldLayoutMkLst>
        </pc:sldLayoutChg>
        <pc:sldLayoutChg chg="add mod replId">
          <pc:chgData name="melanie carbajal" userId="S::mcarbajalguzman@ucmerced.edu::1e28b5db-b10f-4dcb-9045-e270e35c2b21" providerId="AD" clId="Web-{22565660-F948-F900-6F51-892EBD5D01EB}" dt="2023-04-27T17:28:34.505" v="162"/>
          <pc:sldLayoutMkLst>
            <pc:docMk/>
            <pc:sldMasterMk cId="4160373268" sldId="2147483672"/>
            <pc:sldLayoutMk cId="1287737027" sldId="2147483678"/>
          </pc:sldLayoutMkLst>
        </pc:sldLayoutChg>
        <pc:sldLayoutChg chg="add mod replId">
          <pc:chgData name="melanie carbajal" userId="S::mcarbajalguzman@ucmerced.edu::1e28b5db-b10f-4dcb-9045-e270e35c2b21" providerId="AD" clId="Web-{22565660-F948-F900-6F51-892EBD5D01EB}" dt="2023-04-27T17:28:34.505" v="162"/>
          <pc:sldLayoutMkLst>
            <pc:docMk/>
            <pc:sldMasterMk cId="4160373268" sldId="2147483672"/>
            <pc:sldLayoutMk cId="3921608354" sldId="2147483679"/>
          </pc:sldLayoutMkLst>
        </pc:sldLayoutChg>
        <pc:sldLayoutChg chg="add mod replId">
          <pc:chgData name="melanie carbajal" userId="S::mcarbajalguzman@ucmerced.edu::1e28b5db-b10f-4dcb-9045-e270e35c2b21" providerId="AD" clId="Web-{22565660-F948-F900-6F51-892EBD5D01EB}" dt="2023-04-27T17:28:34.505" v="162"/>
          <pc:sldLayoutMkLst>
            <pc:docMk/>
            <pc:sldMasterMk cId="4160373268" sldId="2147483672"/>
            <pc:sldLayoutMk cId="4150490092" sldId="2147483680"/>
          </pc:sldLayoutMkLst>
        </pc:sldLayoutChg>
        <pc:sldLayoutChg chg="add mod replId">
          <pc:chgData name="melanie carbajal" userId="S::mcarbajalguzman@ucmerced.edu::1e28b5db-b10f-4dcb-9045-e270e35c2b21" providerId="AD" clId="Web-{22565660-F948-F900-6F51-892EBD5D01EB}" dt="2023-04-27T17:28:34.505" v="162"/>
          <pc:sldLayoutMkLst>
            <pc:docMk/>
            <pc:sldMasterMk cId="4160373268" sldId="2147483672"/>
            <pc:sldLayoutMk cId="437361318" sldId="2147483681"/>
          </pc:sldLayoutMkLst>
        </pc:sldLayoutChg>
        <pc:sldLayoutChg chg="add mod replId">
          <pc:chgData name="melanie carbajal" userId="S::mcarbajalguzman@ucmerced.edu::1e28b5db-b10f-4dcb-9045-e270e35c2b21" providerId="AD" clId="Web-{22565660-F948-F900-6F51-892EBD5D01EB}" dt="2023-04-27T17:28:34.505" v="162"/>
          <pc:sldLayoutMkLst>
            <pc:docMk/>
            <pc:sldMasterMk cId="4160373268" sldId="2147483672"/>
            <pc:sldLayoutMk cId="2951566327" sldId="2147483682"/>
          </pc:sldLayoutMkLst>
        </pc:sldLayoutChg>
        <pc:sldLayoutChg chg="add mod replId">
          <pc:chgData name="melanie carbajal" userId="S::mcarbajalguzman@ucmerced.edu::1e28b5db-b10f-4dcb-9045-e270e35c2b21" providerId="AD" clId="Web-{22565660-F948-F900-6F51-892EBD5D01EB}" dt="2023-04-27T17:28:34.505" v="162"/>
          <pc:sldLayoutMkLst>
            <pc:docMk/>
            <pc:sldMasterMk cId="4160373268" sldId="2147483672"/>
            <pc:sldLayoutMk cId="1111516455" sldId="2147483683"/>
          </pc:sldLayoutMkLst>
        </pc:sldLayoutChg>
      </pc:sldMasterChg>
    </pc:docChg>
  </pc:docChgLst>
  <pc:docChgLst>
    <pc:chgData name="William Zhang" userId="S::wzhang57@ucmerced.edu::a6274e7f-3736-418d-bf22-e01c0d0f7498" providerId="AD" clId="Web-{1566EEEA-90F0-EA70-8935-B406FA61BBF6}"/>
    <pc:docChg chg="delSld modSld">
      <pc:chgData name="William Zhang" userId="S::wzhang57@ucmerced.edu::a6274e7f-3736-418d-bf22-e01c0d0f7498" providerId="AD" clId="Web-{1566EEEA-90F0-EA70-8935-B406FA61BBF6}" dt="2023-04-27T22:09:18.531" v="46"/>
      <pc:docMkLst>
        <pc:docMk/>
      </pc:docMkLst>
      <pc:sldChg chg="del">
        <pc:chgData name="William Zhang" userId="S::wzhang57@ucmerced.edu::a6274e7f-3736-418d-bf22-e01c0d0f7498" providerId="AD" clId="Web-{1566EEEA-90F0-EA70-8935-B406FA61BBF6}" dt="2023-04-27T22:09:18.531" v="46"/>
        <pc:sldMkLst>
          <pc:docMk/>
          <pc:sldMk cId="157761043" sldId="267"/>
        </pc:sldMkLst>
      </pc:sldChg>
      <pc:sldChg chg="addSp delSp modSp">
        <pc:chgData name="William Zhang" userId="S::wzhang57@ucmerced.edu::a6274e7f-3736-418d-bf22-e01c0d0f7498" providerId="AD" clId="Web-{1566EEEA-90F0-EA70-8935-B406FA61BBF6}" dt="2023-04-27T21:44:26.595" v="14" actId="20577"/>
        <pc:sldMkLst>
          <pc:docMk/>
          <pc:sldMk cId="65062816" sldId="282"/>
        </pc:sldMkLst>
        <pc:spChg chg="mod">
          <ac:chgData name="William Zhang" userId="S::wzhang57@ucmerced.edu::a6274e7f-3736-418d-bf22-e01c0d0f7498" providerId="AD" clId="Web-{1566EEEA-90F0-EA70-8935-B406FA61BBF6}" dt="2023-04-27T21:44:26.595" v="14" actId="20577"/>
          <ac:spMkLst>
            <pc:docMk/>
            <pc:sldMk cId="65062816" sldId="282"/>
            <ac:spMk id="2" creationId="{87122926-2C35-B2DD-42A2-0EABEC976304}"/>
          </ac:spMkLst>
        </pc:spChg>
        <pc:picChg chg="add mod">
          <ac:chgData name="William Zhang" userId="S::wzhang57@ucmerced.edu::a6274e7f-3736-418d-bf22-e01c0d0f7498" providerId="AD" clId="Web-{1566EEEA-90F0-EA70-8935-B406FA61BBF6}" dt="2023-04-27T21:42:59.217" v="5" actId="1076"/>
          <ac:picMkLst>
            <pc:docMk/>
            <pc:sldMk cId="65062816" sldId="282"/>
            <ac:picMk id="3" creationId="{D1F199EC-9CCA-7CA4-1DBF-852935F84565}"/>
          </ac:picMkLst>
        </pc:picChg>
        <pc:picChg chg="del">
          <ac:chgData name="William Zhang" userId="S::wzhang57@ucmerced.edu::a6274e7f-3736-418d-bf22-e01c0d0f7498" providerId="AD" clId="Web-{1566EEEA-90F0-EA70-8935-B406FA61BBF6}" dt="2023-04-27T21:42:50.826" v="1"/>
          <ac:picMkLst>
            <pc:docMk/>
            <pc:sldMk cId="65062816" sldId="282"/>
            <ac:picMk id="4" creationId="{27A72303-CC97-D059-B348-31257E76F284}"/>
          </ac:picMkLst>
        </pc:picChg>
      </pc:sldChg>
      <pc:sldChg chg="addSp delSp modSp">
        <pc:chgData name="William Zhang" userId="S::wzhang57@ucmerced.edu::a6274e7f-3736-418d-bf22-e01c0d0f7498" providerId="AD" clId="Web-{1566EEEA-90F0-EA70-8935-B406FA61BBF6}" dt="2023-04-27T21:45:46.661" v="28" actId="20577"/>
        <pc:sldMkLst>
          <pc:docMk/>
          <pc:sldMk cId="2392895318" sldId="284"/>
        </pc:sldMkLst>
        <pc:spChg chg="mod">
          <ac:chgData name="William Zhang" userId="S::wzhang57@ucmerced.edu::a6274e7f-3736-418d-bf22-e01c0d0f7498" providerId="AD" clId="Web-{1566EEEA-90F0-EA70-8935-B406FA61BBF6}" dt="2023-04-27T21:45:46.661" v="28" actId="20577"/>
          <ac:spMkLst>
            <pc:docMk/>
            <pc:sldMk cId="2392895318" sldId="284"/>
            <ac:spMk id="2" creationId="{87122926-2C35-B2DD-42A2-0EABEC976304}"/>
          </ac:spMkLst>
        </pc:spChg>
        <pc:picChg chg="add mod">
          <ac:chgData name="William Zhang" userId="S::wzhang57@ucmerced.edu::a6274e7f-3736-418d-bf22-e01c0d0f7498" providerId="AD" clId="Web-{1566EEEA-90F0-EA70-8935-B406FA61BBF6}" dt="2023-04-27T21:45:26.207" v="20" actId="1076"/>
          <ac:picMkLst>
            <pc:docMk/>
            <pc:sldMk cId="2392895318" sldId="284"/>
            <ac:picMk id="3" creationId="{18253BAF-D35F-F08F-85E0-D0ED2091FC2C}"/>
          </ac:picMkLst>
        </pc:picChg>
        <pc:picChg chg="del">
          <ac:chgData name="William Zhang" userId="S::wzhang57@ucmerced.edu::a6274e7f-3736-418d-bf22-e01c0d0f7498" providerId="AD" clId="Web-{1566EEEA-90F0-EA70-8935-B406FA61BBF6}" dt="2023-04-27T21:45:13.519" v="15"/>
          <ac:picMkLst>
            <pc:docMk/>
            <pc:sldMk cId="2392895318" sldId="284"/>
            <ac:picMk id="4" creationId="{8F3259A6-C121-AA51-FEC0-EF21EF91AA5A}"/>
          </ac:picMkLst>
        </pc:picChg>
      </pc:sldChg>
      <pc:sldChg chg="addSp delSp modSp">
        <pc:chgData name="William Zhang" userId="S::wzhang57@ucmerced.edu::a6274e7f-3736-418d-bf22-e01c0d0f7498" providerId="AD" clId="Web-{1566EEEA-90F0-EA70-8935-B406FA61BBF6}" dt="2023-04-27T21:46:43.288" v="40" actId="20577"/>
        <pc:sldMkLst>
          <pc:docMk/>
          <pc:sldMk cId="1174798818" sldId="285"/>
        </pc:sldMkLst>
        <pc:spChg chg="mod">
          <ac:chgData name="William Zhang" userId="S::wzhang57@ucmerced.edu::a6274e7f-3736-418d-bf22-e01c0d0f7498" providerId="AD" clId="Web-{1566EEEA-90F0-EA70-8935-B406FA61BBF6}" dt="2023-04-27T21:46:43.288" v="40" actId="20577"/>
          <ac:spMkLst>
            <pc:docMk/>
            <pc:sldMk cId="1174798818" sldId="285"/>
            <ac:spMk id="2" creationId="{87122926-2C35-B2DD-42A2-0EABEC976304}"/>
          </ac:spMkLst>
        </pc:spChg>
        <pc:picChg chg="add mod">
          <ac:chgData name="William Zhang" userId="S::wzhang57@ucmerced.edu::a6274e7f-3736-418d-bf22-e01c0d0f7498" providerId="AD" clId="Web-{1566EEEA-90F0-EA70-8935-B406FA61BBF6}" dt="2023-04-27T21:46:29.787" v="34" actId="1076"/>
          <ac:picMkLst>
            <pc:docMk/>
            <pc:sldMk cId="1174798818" sldId="285"/>
            <ac:picMk id="3" creationId="{F4DFEB72-13DB-BDA9-8E1E-D887728ABAFB}"/>
          </ac:picMkLst>
        </pc:picChg>
        <pc:picChg chg="del">
          <ac:chgData name="William Zhang" userId="S::wzhang57@ucmerced.edu::a6274e7f-3736-418d-bf22-e01c0d0f7498" providerId="AD" clId="Web-{1566EEEA-90F0-EA70-8935-B406FA61BBF6}" dt="2023-04-27T21:46:15.896" v="29"/>
          <ac:picMkLst>
            <pc:docMk/>
            <pc:sldMk cId="1174798818" sldId="285"/>
            <ac:picMk id="5" creationId="{0A23FD86-EAD7-27BB-B6CD-D18FB5777064}"/>
          </ac:picMkLst>
        </pc:picChg>
      </pc:sldChg>
      <pc:sldChg chg="addSp modSp">
        <pc:chgData name="William Zhang" userId="S::wzhang57@ucmerced.edu::a6274e7f-3736-418d-bf22-e01c0d0f7498" providerId="AD" clId="Web-{1566EEEA-90F0-EA70-8935-B406FA61BBF6}" dt="2023-04-27T22:07:37.106" v="45" actId="1076"/>
        <pc:sldMkLst>
          <pc:docMk/>
          <pc:sldMk cId="3026269902" sldId="302"/>
        </pc:sldMkLst>
        <pc:picChg chg="add mod">
          <ac:chgData name="William Zhang" userId="S::wzhang57@ucmerced.edu::a6274e7f-3736-418d-bf22-e01c0d0f7498" providerId="AD" clId="Web-{1566EEEA-90F0-EA70-8935-B406FA61BBF6}" dt="2023-04-27T22:07:37.106" v="45" actId="1076"/>
          <ac:picMkLst>
            <pc:docMk/>
            <pc:sldMk cId="3026269902" sldId="302"/>
            <ac:picMk id="3" creationId="{39CE4FA5-1E48-D660-9BFF-5F8A10C85577}"/>
          </ac:picMkLst>
        </pc:picChg>
      </pc:sldChg>
    </pc:docChg>
  </pc:docChgLst>
  <pc:docChgLst>
    <pc:chgData name="UCM Housing" userId="S::housing@ucmerced.edu::595202c3-ec55-4db9-99ed-4e904e80758b" providerId="AD" clId="Web-{13BCF73A-0D59-6CB7-6736-512A5E9B07C6}"/>
    <pc:docChg chg="addSld modSld sldOrd">
      <pc:chgData name="UCM Housing" userId="S::housing@ucmerced.edu::595202c3-ec55-4db9-99ed-4e904e80758b" providerId="AD" clId="Web-{13BCF73A-0D59-6CB7-6736-512A5E9B07C6}" dt="2023-04-27T19:30:56.115" v="519" actId="1076"/>
      <pc:docMkLst>
        <pc:docMk/>
      </pc:docMkLst>
      <pc:sldChg chg="addSp modSp">
        <pc:chgData name="UCM Housing" userId="S::housing@ucmerced.edu::595202c3-ec55-4db9-99ed-4e904e80758b" providerId="AD" clId="Web-{13BCF73A-0D59-6CB7-6736-512A5E9B07C6}" dt="2023-04-27T18:48:33.870" v="130" actId="20577"/>
        <pc:sldMkLst>
          <pc:docMk/>
          <pc:sldMk cId="2045818822" sldId="259"/>
        </pc:sldMkLst>
        <pc:spChg chg="mod">
          <ac:chgData name="UCM Housing" userId="S::housing@ucmerced.edu::595202c3-ec55-4db9-99ed-4e904e80758b" providerId="AD" clId="Web-{13BCF73A-0D59-6CB7-6736-512A5E9B07C6}" dt="2023-04-27T18:47:50.868" v="104" actId="1076"/>
          <ac:spMkLst>
            <pc:docMk/>
            <pc:sldMk cId="2045818822" sldId="259"/>
            <ac:spMk id="3" creationId="{1E292071-00B0-2199-E315-F57E7FF19077}"/>
          </ac:spMkLst>
        </pc:spChg>
        <pc:spChg chg="add mod">
          <ac:chgData name="UCM Housing" userId="S::housing@ucmerced.edu::595202c3-ec55-4db9-99ed-4e904e80758b" providerId="AD" clId="Web-{13BCF73A-0D59-6CB7-6736-512A5E9B07C6}" dt="2023-04-27T18:48:33.870" v="130" actId="20577"/>
          <ac:spMkLst>
            <pc:docMk/>
            <pc:sldMk cId="2045818822" sldId="259"/>
            <ac:spMk id="5" creationId="{AA7024D5-FFA4-25B8-6216-522F41C904FD}"/>
          </ac:spMkLst>
        </pc:spChg>
        <pc:picChg chg="mod">
          <ac:chgData name="UCM Housing" userId="S::housing@ucmerced.edu::595202c3-ec55-4db9-99ed-4e904e80758b" providerId="AD" clId="Web-{13BCF73A-0D59-6CB7-6736-512A5E9B07C6}" dt="2023-04-27T18:45:44.787" v="18" actId="1076"/>
          <ac:picMkLst>
            <pc:docMk/>
            <pc:sldMk cId="2045818822" sldId="259"/>
            <ac:picMk id="2" creationId="{6BBBE1D3-8FAD-40FB-50E8-315296D09438}"/>
          </ac:picMkLst>
        </pc:picChg>
        <pc:picChg chg="add mod modCrop">
          <ac:chgData name="UCM Housing" userId="S::housing@ucmerced.edu::595202c3-ec55-4db9-99ed-4e904e80758b" providerId="AD" clId="Web-{13BCF73A-0D59-6CB7-6736-512A5E9B07C6}" dt="2023-04-27T18:45:37.302" v="17" actId="1076"/>
          <ac:picMkLst>
            <pc:docMk/>
            <pc:sldMk cId="2045818822" sldId="259"/>
            <ac:picMk id="4" creationId="{C6D912D5-42AF-769D-E047-78F215990DEB}"/>
          </ac:picMkLst>
        </pc:picChg>
      </pc:sldChg>
      <pc:sldChg chg="addSp delSp modSp">
        <pc:chgData name="UCM Housing" userId="S::housing@ucmerced.edu::595202c3-ec55-4db9-99ed-4e904e80758b" providerId="AD" clId="Web-{13BCF73A-0D59-6CB7-6736-512A5E9B07C6}" dt="2023-04-27T18:50:53.467" v="150" actId="1076"/>
        <pc:sldMkLst>
          <pc:docMk/>
          <pc:sldMk cId="730897234" sldId="263"/>
        </pc:sldMkLst>
        <pc:picChg chg="del">
          <ac:chgData name="UCM Housing" userId="S::housing@ucmerced.edu::595202c3-ec55-4db9-99ed-4e904e80758b" providerId="AD" clId="Web-{13BCF73A-0D59-6CB7-6736-512A5E9B07C6}" dt="2023-04-27T18:49:39.762" v="135"/>
          <ac:picMkLst>
            <pc:docMk/>
            <pc:sldMk cId="730897234" sldId="263"/>
            <ac:picMk id="2" creationId="{8F5BCBB4-F3DE-2581-5AA0-0B22CD39E32F}"/>
          </ac:picMkLst>
        </pc:picChg>
        <pc:picChg chg="add del mod modCrop">
          <ac:chgData name="UCM Housing" userId="S::housing@ucmerced.edu::595202c3-ec55-4db9-99ed-4e904e80758b" providerId="AD" clId="Web-{13BCF73A-0D59-6CB7-6736-512A5E9B07C6}" dt="2023-04-27T18:50:32.779" v="146"/>
          <ac:picMkLst>
            <pc:docMk/>
            <pc:sldMk cId="730897234" sldId="263"/>
            <ac:picMk id="6" creationId="{DC6663F1-4F36-C9AF-6D31-354CFBEFA544}"/>
          </ac:picMkLst>
        </pc:picChg>
        <pc:picChg chg="add mod">
          <ac:chgData name="UCM Housing" userId="S::housing@ucmerced.edu::595202c3-ec55-4db9-99ed-4e904e80758b" providerId="AD" clId="Web-{13BCF73A-0D59-6CB7-6736-512A5E9B07C6}" dt="2023-04-27T18:50:53.467" v="150" actId="1076"/>
          <ac:picMkLst>
            <pc:docMk/>
            <pc:sldMk cId="730897234" sldId="263"/>
            <ac:picMk id="7" creationId="{38EA0DAC-C94F-8A48-4975-E66470DDE03F}"/>
          </ac:picMkLst>
        </pc:picChg>
      </pc:sldChg>
      <pc:sldChg chg="addSp delSp modSp new ord">
        <pc:chgData name="UCM Housing" userId="S::housing@ucmerced.edu::595202c3-ec55-4db9-99ed-4e904e80758b" providerId="AD" clId="Web-{13BCF73A-0D59-6CB7-6736-512A5E9B07C6}" dt="2023-04-27T19:18:59.579" v="361" actId="1076"/>
        <pc:sldMkLst>
          <pc:docMk/>
          <pc:sldMk cId="157761043" sldId="267"/>
        </pc:sldMkLst>
        <pc:spChg chg="add mod">
          <ac:chgData name="UCM Housing" userId="S::housing@ucmerced.edu::595202c3-ec55-4db9-99ed-4e904e80758b" providerId="AD" clId="Web-{13BCF73A-0D59-6CB7-6736-512A5E9B07C6}" dt="2023-04-27T18:57:40.479" v="235" actId="20577"/>
          <ac:spMkLst>
            <pc:docMk/>
            <pc:sldMk cId="157761043" sldId="267"/>
            <ac:spMk id="4" creationId="{E64CB083-275C-6F88-D09A-53EADF4476A1}"/>
          </ac:spMkLst>
        </pc:spChg>
        <pc:spChg chg="add mod">
          <ac:chgData name="UCM Housing" userId="S::housing@ucmerced.edu::595202c3-ec55-4db9-99ed-4e904e80758b" providerId="AD" clId="Web-{13BCF73A-0D59-6CB7-6736-512A5E9B07C6}" dt="2023-04-27T19:18:59.579" v="361" actId="1076"/>
          <ac:spMkLst>
            <pc:docMk/>
            <pc:sldMk cId="157761043" sldId="267"/>
            <ac:spMk id="5" creationId="{39EAEFB4-B28E-E5F8-BBB9-22ECF6EDEB13}"/>
          </ac:spMkLst>
        </pc:spChg>
        <pc:picChg chg="add del mod">
          <ac:chgData name="UCM Housing" userId="S::housing@ucmerced.edu::595202c3-ec55-4db9-99ed-4e904e80758b" providerId="AD" clId="Web-{13BCF73A-0D59-6CB7-6736-512A5E9B07C6}" dt="2023-04-27T18:49:21.559" v="132"/>
          <ac:picMkLst>
            <pc:docMk/>
            <pc:sldMk cId="157761043" sldId="267"/>
            <ac:picMk id="2" creationId="{18B5978E-B902-D80D-3FEF-E823723CFAA1}"/>
          </ac:picMkLst>
        </pc:picChg>
        <pc:picChg chg="add del mod">
          <ac:chgData name="UCM Housing" userId="S::housing@ucmerced.edu::595202c3-ec55-4db9-99ed-4e904e80758b" providerId="AD" clId="Web-{13BCF73A-0D59-6CB7-6736-512A5E9B07C6}" dt="2023-04-27T18:52:13.110" v="151"/>
          <ac:picMkLst>
            <pc:docMk/>
            <pc:sldMk cId="157761043" sldId="267"/>
            <ac:picMk id="3" creationId="{DBC774D2-64BA-D63B-D5A5-E79AAA5C767E}"/>
          </ac:picMkLst>
        </pc:picChg>
      </pc:sldChg>
      <pc:sldChg chg="addSp modSp new">
        <pc:chgData name="UCM Housing" userId="S::housing@ucmerced.edu::595202c3-ec55-4db9-99ed-4e904e80758b" providerId="AD" clId="Web-{13BCF73A-0D59-6CB7-6736-512A5E9B07C6}" dt="2023-04-27T19:21:59.678" v="413" actId="1076"/>
        <pc:sldMkLst>
          <pc:docMk/>
          <pc:sldMk cId="2555626886" sldId="268"/>
        </pc:sldMkLst>
        <pc:spChg chg="add mod">
          <ac:chgData name="UCM Housing" userId="S::housing@ucmerced.edu::595202c3-ec55-4db9-99ed-4e904e80758b" providerId="AD" clId="Web-{13BCF73A-0D59-6CB7-6736-512A5E9B07C6}" dt="2023-04-27T19:21:59.678" v="413" actId="1076"/>
          <ac:spMkLst>
            <pc:docMk/>
            <pc:sldMk cId="2555626886" sldId="268"/>
            <ac:spMk id="4" creationId="{632C5AEE-3783-84C8-EDAD-1ED7169D7017}"/>
          </ac:spMkLst>
        </pc:spChg>
        <pc:picChg chg="add mod modCrop">
          <ac:chgData name="UCM Housing" userId="S::housing@ucmerced.edu::595202c3-ec55-4db9-99ed-4e904e80758b" providerId="AD" clId="Web-{13BCF73A-0D59-6CB7-6736-512A5E9B07C6}" dt="2023-04-27T19:20:31.175" v="375" actId="1076"/>
          <ac:picMkLst>
            <pc:docMk/>
            <pc:sldMk cId="2555626886" sldId="268"/>
            <ac:picMk id="2" creationId="{E457DE53-8390-AC88-4AFC-F66D81B2953A}"/>
          </ac:picMkLst>
        </pc:picChg>
        <pc:picChg chg="add mod modCrop">
          <ac:chgData name="UCM Housing" userId="S::housing@ucmerced.edu::595202c3-ec55-4db9-99ed-4e904e80758b" providerId="AD" clId="Web-{13BCF73A-0D59-6CB7-6736-512A5E9B07C6}" dt="2023-04-27T19:20:28.925" v="374" actId="1076"/>
          <ac:picMkLst>
            <pc:docMk/>
            <pc:sldMk cId="2555626886" sldId="268"/>
            <ac:picMk id="3" creationId="{9531DF73-C9D5-0744-E87A-F2232092D147}"/>
          </ac:picMkLst>
        </pc:picChg>
      </pc:sldChg>
      <pc:sldChg chg="addSp modSp new">
        <pc:chgData name="UCM Housing" userId="S::housing@ucmerced.edu::595202c3-ec55-4db9-99ed-4e904e80758b" providerId="AD" clId="Web-{13BCF73A-0D59-6CB7-6736-512A5E9B07C6}" dt="2023-04-27T19:22:42.335" v="430" actId="1076"/>
        <pc:sldMkLst>
          <pc:docMk/>
          <pc:sldMk cId="2550770742" sldId="269"/>
        </pc:sldMkLst>
        <pc:spChg chg="add mod">
          <ac:chgData name="UCM Housing" userId="S::housing@ucmerced.edu::595202c3-ec55-4db9-99ed-4e904e80758b" providerId="AD" clId="Web-{13BCF73A-0D59-6CB7-6736-512A5E9B07C6}" dt="2023-04-27T19:22:42.335" v="430" actId="1076"/>
          <ac:spMkLst>
            <pc:docMk/>
            <pc:sldMk cId="2550770742" sldId="269"/>
            <ac:spMk id="3" creationId="{26DA277D-F4B4-D20D-1804-F996755D2116}"/>
          </ac:spMkLst>
        </pc:spChg>
        <pc:picChg chg="add mod modCrop">
          <ac:chgData name="UCM Housing" userId="S::housing@ucmerced.edu::595202c3-ec55-4db9-99ed-4e904e80758b" providerId="AD" clId="Web-{13BCF73A-0D59-6CB7-6736-512A5E9B07C6}" dt="2023-04-27T19:05:10.930" v="278" actId="1076"/>
          <ac:picMkLst>
            <pc:docMk/>
            <pc:sldMk cId="2550770742" sldId="269"/>
            <ac:picMk id="2" creationId="{D8E5DA4B-F563-6EE4-DB3B-DC03184BEE8F}"/>
          </ac:picMkLst>
        </pc:picChg>
      </pc:sldChg>
      <pc:sldChg chg="addSp delSp modSp new">
        <pc:chgData name="UCM Housing" userId="S::housing@ucmerced.edu::595202c3-ec55-4db9-99ed-4e904e80758b" providerId="AD" clId="Web-{13BCF73A-0D59-6CB7-6736-512A5E9B07C6}" dt="2023-04-27T19:24:18.260" v="486" actId="14100"/>
        <pc:sldMkLst>
          <pc:docMk/>
          <pc:sldMk cId="3148106461" sldId="270"/>
        </pc:sldMkLst>
        <pc:spChg chg="add mod">
          <ac:chgData name="UCM Housing" userId="S::housing@ucmerced.edu::595202c3-ec55-4db9-99ed-4e904e80758b" providerId="AD" clId="Web-{13BCF73A-0D59-6CB7-6736-512A5E9B07C6}" dt="2023-04-27T19:24:18.260" v="486" actId="14100"/>
          <ac:spMkLst>
            <pc:docMk/>
            <pc:sldMk cId="3148106461" sldId="270"/>
            <ac:spMk id="4" creationId="{FBC111F1-DEF8-EF27-0E97-67E5F802B251}"/>
          </ac:spMkLst>
        </pc:spChg>
        <pc:picChg chg="add mod modCrop">
          <ac:chgData name="UCM Housing" userId="S::housing@ucmerced.edu::595202c3-ec55-4db9-99ed-4e904e80758b" providerId="AD" clId="Web-{13BCF73A-0D59-6CB7-6736-512A5E9B07C6}" dt="2023-04-27T19:22:56.304" v="433" actId="1076"/>
          <ac:picMkLst>
            <pc:docMk/>
            <pc:sldMk cId="3148106461" sldId="270"/>
            <ac:picMk id="2" creationId="{79AF8CF3-F963-4BB5-9B16-534BFF735CA0}"/>
          </ac:picMkLst>
        </pc:picChg>
        <pc:picChg chg="add del mod">
          <ac:chgData name="UCM Housing" userId="S::housing@ucmerced.edu::595202c3-ec55-4db9-99ed-4e904e80758b" providerId="AD" clId="Web-{13BCF73A-0D59-6CB7-6736-512A5E9B07C6}" dt="2023-04-27T19:08:21.654" v="295"/>
          <ac:picMkLst>
            <pc:docMk/>
            <pc:sldMk cId="3148106461" sldId="270"/>
            <ac:picMk id="3" creationId="{85771719-749E-60FE-53B9-DFBE2418A7BD}"/>
          </ac:picMkLst>
        </pc:picChg>
      </pc:sldChg>
      <pc:sldChg chg="addSp modSp new">
        <pc:chgData name="UCM Housing" userId="S::housing@ucmerced.edu::595202c3-ec55-4db9-99ed-4e904e80758b" providerId="AD" clId="Web-{13BCF73A-0D59-6CB7-6736-512A5E9B07C6}" dt="2023-04-27T19:27:15.218" v="515" actId="14100"/>
        <pc:sldMkLst>
          <pc:docMk/>
          <pc:sldMk cId="2750370883" sldId="271"/>
        </pc:sldMkLst>
        <pc:spChg chg="add mod">
          <ac:chgData name="UCM Housing" userId="S::housing@ucmerced.edu::595202c3-ec55-4db9-99ed-4e904e80758b" providerId="AD" clId="Web-{13BCF73A-0D59-6CB7-6736-512A5E9B07C6}" dt="2023-04-27T19:27:15.218" v="515" actId="14100"/>
          <ac:spMkLst>
            <pc:docMk/>
            <pc:sldMk cId="2750370883" sldId="271"/>
            <ac:spMk id="3" creationId="{628C68A8-D6E2-CB06-FCDA-4B930FF476E7}"/>
          </ac:spMkLst>
        </pc:spChg>
        <pc:picChg chg="add mod modCrop">
          <ac:chgData name="UCM Housing" userId="S::housing@ucmerced.edu::595202c3-ec55-4db9-99ed-4e904e80758b" providerId="AD" clId="Web-{13BCF73A-0D59-6CB7-6736-512A5E9B07C6}" dt="2023-04-27T19:09:26.312" v="304" actId="1076"/>
          <ac:picMkLst>
            <pc:docMk/>
            <pc:sldMk cId="2750370883" sldId="271"/>
            <ac:picMk id="2" creationId="{A8DF09C8-285B-5E4B-706D-66D368CA8FB4}"/>
          </ac:picMkLst>
        </pc:picChg>
      </pc:sldChg>
      <pc:sldChg chg="addSp delSp modSp new">
        <pc:chgData name="UCM Housing" userId="S::housing@ucmerced.edu::595202c3-ec55-4db9-99ed-4e904e80758b" providerId="AD" clId="Web-{13BCF73A-0D59-6CB7-6736-512A5E9B07C6}" dt="2023-04-27T19:30:56.115" v="519" actId="1076"/>
        <pc:sldMkLst>
          <pc:docMk/>
          <pc:sldMk cId="2170374945" sldId="272"/>
        </pc:sldMkLst>
        <pc:picChg chg="add del mod">
          <ac:chgData name="UCM Housing" userId="S::housing@ucmerced.edu::595202c3-ec55-4db9-99ed-4e904e80758b" providerId="AD" clId="Web-{13BCF73A-0D59-6CB7-6736-512A5E9B07C6}" dt="2023-04-27T19:11:01.815" v="307"/>
          <ac:picMkLst>
            <pc:docMk/>
            <pc:sldMk cId="2170374945" sldId="272"/>
            <ac:picMk id="2" creationId="{57718331-2990-808C-CDF6-223083FD4971}"/>
          </ac:picMkLst>
        </pc:picChg>
        <pc:picChg chg="add mod modCrop">
          <ac:chgData name="UCM Housing" userId="S::housing@ucmerced.edu::595202c3-ec55-4db9-99ed-4e904e80758b" providerId="AD" clId="Web-{13BCF73A-0D59-6CB7-6736-512A5E9B07C6}" dt="2023-04-27T19:30:56.115" v="519" actId="1076"/>
          <ac:picMkLst>
            <pc:docMk/>
            <pc:sldMk cId="2170374945" sldId="272"/>
            <ac:picMk id="3" creationId="{91FF744E-8B9E-D70E-A880-3CB023835A2B}"/>
          </ac:picMkLst>
        </pc:picChg>
      </pc:sldChg>
      <pc:sldChg chg="addSp modSp new ord">
        <pc:chgData name="UCM Housing" userId="S::housing@ucmerced.edu::595202c3-ec55-4db9-99ed-4e904e80758b" providerId="AD" clId="Web-{13BCF73A-0D59-6CB7-6736-512A5E9B07C6}" dt="2023-04-27T19:12:13.333" v="323" actId="20577"/>
        <pc:sldMkLst>
          <pc:docMk/>
          <pc:sldMk cId="1562669842" sldId="273"/>
        </pc:sldMkLst>
        <pc:spChg chg="add mod">
          <ac:chgData name="UCM Housing" userId="S::housing@ucmerced.edu::595202c3-ec55-4db9-99ed-4e904e80758b" providerId="AD" clId="Web-{13BCF73A-0D59-6CB7-6736-512A5E9B07C6}" dt="2023-04-27T19:12:13.333" v="323" actId="20577"/>
          <ac:spMkLst>
            <pc:docMk/>
            <pc:sldMk cId="1562669842" sldId="273"/>
            <ac:spMk id="2" creationId="{872F8E20-4472-0D57-F7F3-5DA3A01471D1}"/>
          </ac:spMkLst>
        </pc:spChg>
      </pc:sldChg>
      <pc:sldChg chg="addSp modSp new">
        <pc:chgData name="UCM Housing" userId="S::housing@ucmerced.edu::595202c3-ec55-4db9-99ed-4e904e80758b" providerId="AD" clId="Web-{13BCF73A-0D59-6CB7-6736-512A5E9B07C6}" dt="2023-04-27T19:16:25.981" v="343" actId="1076"/>
        <pc:sldMkLst>
          <pc:docMk/>
          <pc:sldMk cId="2593367017" sldId="274"/>
        </pc:sldMkLst>
        <pc:picChg chg="add mod modCrop">
          <ac:chgData name="UCM Housing" userId="S::housing@ucmerced.edu::595202c3-ec55-4db9-99ed-4e904e80758b" providerId="AD" clId="Web-{13BCF73A-0D59-6CB7-6736-512A5E9B07C6}" dt="2023-04-27T19:15:32.980" v="335"/>
          <ac:picMkLst>
            <pc:docMk/>
            <pc:sldMk cId="2593367017" sldId="274"/>
            <ac:picMk id="2" creationId="{936A79F2-4B5A-185A-E113-B3F8CB864EEE}"/>
          </ac:picMkLst>
        </pc:picChg>
        <pc:picChg chg="add mod modCrop">
          <ac:chgData name="UCM Housing" userId="S::housing@ucmerced.edu::595202c3-ec55-4db9-99ed-4e904e80758b" providerId="AD" clId="Web-{13BCF73A-0D59-6CB7-6736-512A5E9B07C6}" dt="2023-04-27T19:16:25.981" v="343" actId="1076"/>
          <ac:picMkLst>
            <pc:docMk/>
            <pc:sldMk cId="2593367017" sldId="274"/>
            <ac:picMk id="3" creationId="{154A5F33-B058-9D5C-1843-38793F755C7B}"/>
          </ac:picMkLst>
        </pc:picChg>
      </pc:sldChg>
      <pc:sldChg chg="addSp modSp new">
        <pc:chgData name="UCM Housing" userId="S::housing@ucmerced.edu::595202c3-ec55-4db9-99ed-4e904e80758b" providerId="AD" clId="Web-{13BCF73A-0D59-6CB7-6736-512A5E9B07C6}" dt="2023-04-27T19:17:48.733" v="355" actId="14100"/>
        <pc:sldMkLst>
          <pc:docMk/>
          <pc:sldMk cId="3440692074" sldId="275"/>
        </pc:sldMkLst>
        <pc:spChg chg="add mod">
          <ac:chgData name="UCM Housing" userId="S::housing@ucmerced.edu::595202c3-ec55-4db9-99ed-4e904e80758b" providerId="AD" clId="Web-{13BCF73A-0D59-6CB7-6736-512A5E9B07C6}" dt="2023-04-27T19:17:48.733" v="355" actId="14100"/>
          <ac:spMkLst>
            <pc:docMk/>
            <pc:sldMk cId="3440692074" sldId="275"/>
            <ac:spMk id="3" creationId="{108ADB0E-B109-1EA9-1111-9B8C55B721FB}"/>
          </ac:spMkLst>
        </pc:spChg>
        <pc:picChg chg="add mod modCrop">
          <ac:chgData name="UCM Housing" userId="S::housing@ucmerced.edu::595202c3-ec55-4db9-99ed-4e904e80758b" providerId="AD" clId="Web-{13BCF73A-0D59-6CB7-6736-512A5E9B07C6}" dt="2023-04-27T19:17:19.607" v="352" actId="1076"/>
          <ac:picMkLst>
            <pc:docMk/>
            <pc:sldMk cId="3440692074" sldId="275"/>
            <ac:picMk id="2" creationId="{24358310-2834-C529-B363-15220BC07C0C}"/>
          </ac:picMkLst>
        </pc:picChg>
      </pc:sldChg>
    </pc:docChg>
  </pc:docChgLst>
  <pc:docChgLst>
    <pc:chgData name="Alex Villa" userId="S::avilla49@ucmerced.edu::a96fe1ba-c50c-404e-86c0-c5710604b2e7" providerId="AD" clId="Web-{22E56021-7B31-C28B-D5E5-9E125DECD80B}"/>
    <pc:docChg chg="addSld modSld sldOrd">
      <pc:chgData name="Alex Villa" userId="S::avilla49@ucmerced.edu::a96fe1ba-c50c-404e-86c0-c5710604b2e7" providerId="AD" clId="Web-{22E56021-7B31-C28B-D5E5-9E125DECD80B}" dt="2023-04-27T16:37:46.119" v="319"/>
      <pc:docMkLst>
        <pc:docMk/>
      </pc:docMkLst>
      <pc:sldChg chg="addSp delSp modSp mod setBg">
        <pc:chgData name="Alex Villa" userId="S::avilla49@ucmerced.edu::a96fe1ba-c50c-404e-86c0-c5710604b2e7" providerId="AD" clId="Web-{22E56021-7B31-C28B-D5E5-9E125DECD80B}" dt="2023-04-27T15:50:48.677" v="145" actId="20577"/>
        <pc:sldMkLst>
          <pc:docMk/>
          <pc:sldMk cId="3687748635" sldId="261"/>
        </pc:sldMkLst>
        <pc:spChg chg="add">
          <ac:chgData name="Alex Villa" userId="S::avilla49@ucmerced.edu::a96fe1ba-c50c-404e-86c0-c5710604b2e7" providerId="AD" clId="Web-{22E56021-7B31-C28B-D5E5-9E125DECD80B}" dt="2023-04-27T15:43:30.910" v="6"/>
          <ac:spMkLst>
            <pc:docMk/>
            <pc:sldMk cId="3687748635" sldId="261"/>
            <ac:spMk id="2" creationId="{B580248E-618A-74B5-C4A9-B67F4E9A4EA6}"/>
          </ac:spMkLst>
        </pc:spChg>
        <pc:spChg chg="mod">
          <ac:chgData name="Alex Villa" userId="S::avilla49@ucmerced.edu::a96fe1ba-c50c-404e-86c0-c5710604b2e7" providerId="AD" clId="Web-{22E56021-7B31-C28B-D5E5-9E125DECD80B}" dt="2023-04-27T15:50:48.677" v="145" actId="20577"/>
          <ac:spMkLst>
            <pc:docMk/>
            <pc:sldMk cId="3687748635" sldId="261"/>
            <ac:spMk id="3" creationId="{70EBD19F-3135-A6F2-2A50-731D73FC198B}"/>
          </ac:spMkLst>
        </pc:spChg>
        <pc:spChg chg="add mod">
          <ac:chgData name="Alex Villa" userId="S::avilla49@ucmerced.edu::a96fe1ba-c50c-404e-86c0-c5710604b2e7" providerId="AD" clId="Web-{22E56021-7B31-C28B-D5E5-9E125DECD80B}" dt="2023-04-27T15:49:37.609" v="124" actId="1076"/>
          <ac:spMkLst>
            <pc:docMk/>
            <pc:sldMk cId="3687748635" sldId="261"/>
            <ac:spMk id="5" creationId="{5D66208C-23CC-90E4-C1B0-1B74E60C062B}"/>
          </ac:spMkLst>
        </pc:spChg>
        <pc:spChg chg="add del">
          <ac:chgData name="Alex Villa" userId="S::avilla49@ucmerced.edu::a96fe1ba-c50c-404e-86c0-c5710604b2e7" providerId="AD" clId="Web-{22E56021-7B31-C28B-D5E5-9E125DECD80B}" dt="2023-04-27T15:43:14.283" v="2"/>
          <ac:spMkLst>
            <pc:docMk/>
            <pc:sldMk cId="3687748635" sldId="261"/>
            <ac:spMk id="9" creationId="{D4771268-CB57-404A-9271-370EB28F6090}"/>
          </ac:spMkLst>
        </pc:spChg>
        <pc:spChg chg="add del">
          <ac:chgData name="Alex Villa" userId="S::avilla49@ucmerced.edu::a96fe1ba-c50c-404e-86c0-c5710604b2e7" providerId="AD" clId="Web-{22E56021-7B31-C28B-D5E5-9E125DECD80B}" dt="2023-04-27T15:43:19.409" v="4"/>
          <ac:spMkLst>
            <pc:docMk/>
            <pc:sldMk cId="3687748635" sldId="261"/>
            <ac:spMk id="11" creationId="{D12DDE76-C203-4047-9998-63900085B5E8}"/>
          </ac:spMkLst>
        </pc:spChg>
        <pc:spChg chg="add del">
          <ac:chgData name="Alex Villa" userId="S::avilla49@ucmerced.edu::a96fe1ba-c50c-404e-86c0-c5710604b2e7" providerId="AD" clId="Web-{22E56021-7B31-C28B-D5E5-9E125DECD80B}" dt="2023-04-27T15:47:14.504" v="19"/>
          <ac:spMkLst>
            <pc:docMk/>
            <pc:sldMk cId="3687748635" sldId="261"/>
            <ac:spMk id="15" creationId="{47942995-B07F-4636-9A06-C6A104B260A8}"/>
          </ac:spMkLst>
        </pc:spChg>
        <pc:spChg chg="add del">
          <ac:chgData name="Alex Villa" userId="S::avilla49@ucmerced.edu::a96fe1ba-c50c-404e-86c0-c5710604b2e7" providerId="AD" clId="Web-{22E56021-7B31-C28B-D5E5-9E125DECD80B}" dt="2023-04-27T15:47:14.504" v="19"/>
          <ac:spMkLst>
            <pc:docMk/>
            <pc:sldMk cId="3687748635" sldId="261"/>
            <ac:spMk id="16" creationId="{B81933D1-5615-42C7-9C0B-4EB7105CCE2D}"/>
          </ac:spMkLst>
        </pc:spChg>
        <pc:spChg chg="add del">
          <ac:chgData name="Alex Villa" userId="S::avilla49@ucmerced.edu::a96fe1ba-c50c-404e-86c0-c5710604b2e7" providerId="AD" clId="Web-{22E56021-7B31-C28B-D5E5-9E125DECD80B}" dt="2023-04-27T15:47:14.504" v="19"/>
          <ac:spMkLst>
            <pc:docMk/>
            <pc:sldMk cId="3687748635" sldId="261"/>
            <ac:spMk id="18" creationId="{19C9EAEA-39D0-4B0E-A0EB-51E7B26740B1}"/>
          </ac:spMkLst>
        </pc:spChg>
        <pc:spChg chg="add del">
          <ac:chgData name="Alex Villa" userId="S::avilla49@ucmerced.edu::a96fe1ba-c50c-404e-86c0-c5710604b2e7" providerId="AD" clId="Web-{22E56021-7B31-C28B-D5E5-9E125DECD80B}" dt="2023-04-27T15:44:01.271" v="8"/>
          <ac:spMkLst>
            <pc:docMk/>
            <pc:sldMk cId="3687748635" sldId="261"/>
            <ac:spMk id="23" creationId="{A8384FB5-9ADC-4DDC-881B-597D56F5B15D}"/>
          </ac:spMkLst>
        </pc:spChg>
        <pc:spChg chg="add del">
          <ac:chgData name="Alex Villa" userId="S::avilla49@ucmerced.edu::a96fe1ba-c50c-404e-86c0-c5710604b2e7" providerId="AD" clId="Web-{22E56021-7B31-C28B-D5E5-9E125DECD80B}" dt="2023-04-27T15:44:01.271" v="8"/>
          <ac:spMkLst>
            <pc:docMk/>
            <pc:sldMk cId="3687748635" sldId="261"/>
            <ac:spMk id="25" creationId="{91E5A9A7-95C6-4F4F-B00E-C82E07FE62EF}"/>
          </ac:spMkLst>
        </pc:spChg>
        <pc:spChg chg="add del">
          <ac:chgData name="Alex Villa" userId="S::avilla49@ucmerced.edu::a96fe1ba-c50c-404e-86c0-c5710604b2e7" providerId="AD" clId="Web-{22E56021-7B31-C28B-D5E5-9E125DECD80B}" dt="2023-04-27T15:44:01.271" v="8"/>
          <ac:spMkLst>
            <pc:docMk/>
            <pc:sldMk cId="3687748635" sldId="261"/>
            <ac:spMk id="27" creationId="{D07DD2DE-F619-49DD-B5E7-03A290FF4ED1}"/>
          </ac:spMkLst>
        </pc:spChg>
        <pc:spChg chg="add del">
          <ac:chgData name="Alex Villa" userId="S::avilla49@ucmerced.edu::a96fe1ba-c50c-404e-86c0-c5710604b2e7" providerId="AD" clId="Web-{22E56021-7B31-C28B-D5E5-9E125DECD80B}" dt="2023-04-27T15:44:01.271" v="8"/>
          <ac:spMkLst>
            <pc:docMk/>
            <pc:sldMk cId="3687748635" sldId="261"/>
            <ac:spMk id="29" creationId="{85149191-5F60-4A28-AAFF-039F96B0F3EC}"/>
          </ac:spMkLst>
        </pc:spChg>
        <pc:spChg chg="add del">
          <ac:chgData name="Alex Villa" userId="S::avilla49@ucmerced.edu::a96fe1ba-c50c-404e-86c0-c5710604b2e7" providerId="AD" clId="Web-{22E56021-7B31-C28B-D5E5-9E125DECD80B}" dt="2023-04-27T15:46:54.597" v="12"/>
          <ac:spMkLst>
            <pc:docMk/>
            <pc:sldMk cId="3687748635" sldId="261"/>
            <ac:spMk id="30" creationId="{B81933D1-5615-42C7-9C0B-4EB7105CCE2D}"/>
          </ac:spMkLst>
        </pc:spChg>
        <pc:spChg chg="add del">
          <ac:chgData name="Alex Villa" userId="S::avilla49@ucmerced.edu::a96fe1ba-c50c-404e-86c0-c5710604b2e7" providerId="AD" clId="Web-{22E56021-7B31-C28B-D5E5-9E125DECD80B}" dt="2023-04-27T15:44:01.271" v="8"/>
          <ac:spMkLst>
            <pc:docMk/>
            <pc:sldMk cId="3687748635" sldId="261"/>
            <ac:spMk id="31" creationId="{F8260ED5-17F7-4158-B241-D51DD4CF1B7E}"/>
          </ac:spMkLst>
        </pc:spChg>
        <pc:spChg chg="add del">
          <ac:chgData name="Alex Villa" userId="S::avilla49@ucmerced.edu::a96fe1ba-c50c-404e-86c0-c5710604b2e7" providerId="AD" clId="Web-{22E56021-7B31-C28B-D5E5-9E125DECD80B}" dt="2023-04-27T15:46:54.597" v="12"/>
          <ac:spMkLst>
            <pc:docMk/>
            <pc:sldMk cId="3687748635" sldId="261"/>
            <ac:spMk id="32" creationId="{19C9EAEA-39D0-4B0E-A0EB-51E7B26740B1}"/>
          </ac:spMkLst>
        </pc:spChg>
        <pc:spChg chg="add del">
          <ac:chgData name="Alex Villa" userId="S::avilla49@ucmerced.edu::a96fe1ba-c50c-404e-86c0-c5710604b2e7" providerId="AD" clId="Web-{22E56021-7B31-C28B-D5E5-9E125DECD80B}" dt="2023-04-27T15:44:04.068" v="10"/>
          <ac:spMkLst>
            <pc:docMk/>
            <pc:sldMk cId="3687748635" sldId="261"/>
            <ac:spMk id="33" creationId="{A4AC5506-6312-4701-8D3C-40187889A947}"/>
          </ac:spMkLst>
        </pc:spChg>
        <pc:spChg chg="add del">
          <ac:chgData name="Alex Villa" userId="S::avilla49@ucmerced.edu::a96fe1ba-c50c-404e-86c0-c5710604b2e7" providerId="AD" clId="Web-{22E56021-7B31-C28B-D5E5-9E125DECD80B}" dt="2023-04-27T15:46:54.597" v="12"/>
          <ac:spMkLst>
            <pc:docMk/>
            <pc:sldMk cId="3687748635" sldId="261"/>
            <ac:spMk id="35" creationId="{47942995-B07F-4636-9A06-C6A104B260A8}"/>
          </ac:spMkLst>
        </pc:spChg>
        <pc:spChg chg="add del">
          <ac:chgData name="Alex Villa" userId="S::avilla49@ucmerced.edu::a96fe1ba-c50c-404e-86c0-c5710604b2e7" providerId="AD" clId="Web-{22E56021-7B31-C28B-D5E5-9E125DECD80B}" dt="2023-04-27T15:46:56.191" v="14"/>
          <ac:spMkLst>
            <pc:docMk/>
            <pc:sldMk cId="3687748635" sldId="261"/>
            <ac:spMk id="39" creationId="{A4AC5506-6312-4701-8D3C-40187889A947}"/>
          </ac:spMkLst>
        </pc:spChg>
        <pc:spChg chg="add del">
          <ac:chgData name="Alex Villa" userId="S::avilla49@ucmerced.edu::a96fe1ba-c50c-404e-86c0-c5710604b2e7" providerId="AD" clId="Web-{22E56021-7B31-C28B-D5E5-9E125DECD80B}" dt="2023-04-27T15:46:58.972" v="16"/>
          <ac:spMkLst>
            <pc:docMk/>
            <pc:sldMk cId="3687748635" sldId="261"/>
            <ac:spMk id="41" creationId="{D4771268-CB57-404A-9271-370EB28F6090}"/>
          </ac:spMkLst>
        </pc:spChg>
        <pc:spChg chg="add del">
          <ac:chgData name="Alex Villa" userId="S::avilla49@ucmerced.edu::a96fe1ba-c50c-404e-86c0-c5710604b2e7" providerId="AD" clId="Web-{22E56021-7B31-C28B-D5E5-9E125DECD80B}" dt="2023-04-27T15:47:14.489" v="18"/>
          <ac:spMkLst>
            <pc:docMk/>
            <pc:sldMk cId="3687748635" sldId="261"/>
            <ac:spMk id="43" creationId="{53F29798-D584-4792-9B62-3F5F5C36D619}"/>
          </ac:spMkLst>
        </pc:spChg>
        <pc:spChg chg="add">
          <ac:chgData name="Alex Villa" userId="S::avilla49@ucmerced.edu::a96fe1ba-c50c-404e-86c0-c5710604b2e7" providerId="AD" clId="Web-{22E56021-7B31-C28B-D5E5-9E125DECD80B}" dt="2023-04-27T15:47:14.504" v="19"/>
          <ac:spMkLst>
            <pc:docMk/>
            <pc:sldMk cId="3687748635" sldId="261"/>
            <ac:spMk id="45" creationId="{643A7A40-1AE6-4218-A8E0-8248174A5377}"/>
          </ac:spMkLst>
        </pc:spChg>
        <pc:spChg chg="add">
          <ac:chgData name="Alex Villa" userId="S::avilla49@ucmerced.edu::a96fe1ba-c50c-404e-86c0-c5710604b2e7" providerId="AD" clId="Web-{22E56021-7B31-C28B-D5E5-9E125DECD80B}" dt="2023-04-27T15:47:14.504" v="19"/>
          <ac:spMkLst>
            <pc:docMk/>
            <pc:sldMk cId="3687748635" sldId="261"/>
            <ac:spMk id="46" creationId="{BD8AB40A-4374-4897-B5EE-9F8913476E47}"/>
          </ac:spMkLst>
        </pc:spChg>
        <pc:grpChg chg="add del">
          <ac:chgData name="Alex Villa" userId="S::avilla49@ucmerced.edu::a96fe1ba-c50c-404e-86c0-c5710604b2e7" providerId="AD" clId="Web-{22E56021-7B31-C28B-D5E5-9E125DECD80B}" dt="2023-04-27T15:47:14.504" v="19"/>
          <ac:grpSpMkLst>
            <pc:docMk/>
            <pc:sldMk cId="3687748635" sldId="261"/>
            <ac:grpSpMk id="17" creationId="{032D8612-31EB-44CF-A1D0-14FD4C705424}"/>
          </ac:grpSpMkLst>
        </pc:grpChg>
        <pc:grpChg chg="add del">
          <ac:chgData name="Alex Villa" userId="S::avilla49@ucmerced.edu::a96fe1ba-c50c-404e-86c0-c5710604b2e7" providerId="AD" clId="Web-{22E56021-7B31-C28B-D5E5-9E125DECD80B}" dt="2023-04-27T15:46:54.597" v="12"/>
          <ac:grpSpMkLst>
            <pc:docMk/>
            <pc:sldMk cId="3687748635" sldId="261"/>
            <ac:grpSpMk id="36" creationId="{032D8612-31EB-44CF-A1D0-14FD4C705424}"/>
          </ac:grpSpMkLst>
        </pc:grpChg>
        <pc:grpChg chg="add">
          <ac:chgData name="Alex Villa" userId="S::avilla49@ucmerced.edu::a96fe1ba-c50c-404e-86c0-c5710604b2e7" providerId="AD" clId="Web-{22E56021-7B31-C28B-D5E5-9E125DECD80B}" dt="2023-04-27T15:47:14.504" v="19"/>
          <ac:grpSpMkLst>
            <pc:docMk/>
            <pc:sldMk cId="3687748635" sldId="261"/>
            <ac:grpSpMk id="47" creationId="{2783379C-045E-4010-ABDC-A270A0AA1068}"/>
          </ac:grpSpMkLst>
        </pc:grpChg>
        <pc:grpChg chg="add">
          <ac:chgData name="Alex Villa" userId="S::avilla49@ucmerced.edu::a96fe1ba-c50c-404e-86c0-c5710604b2e7" providerId="AD" clId="Web-{22E56021-7B31-C28B-D5E5-9E125DECD80B}" dt="2023-04-27T15:47:14.504" v="19"/>
          <ac:grpSpMkLst>
            <pc:docMk/>
            <pc:sldMk cId="3687748635" sldId="261"/>
            <ac:grpSpMk id="51" creationId="{F5FDDF18-F156-4D2D-82C6-F55008E338B5}"/>
          </ac:grpSpMkLst>
        </pc:grpChg>
        <pc:picChg chg="mod">
          <ac:chgData name="Alex Villa" userId="S::avilla49@ucmerced.edu::a96fe1ba-c50c-404e-86c0-c5710604b2e7" providerId="AD" clId="Web-{22E56021-7B31-C28B-D5E5-9E125DECD80B}" dt="2023-04-27T15:49:14.091" v="122" actId="1076"/>
          <ac:picMkLst>
            <pc:docMk/>
            <pc:sldMk cId="3687748635" sldId="261"/>
            <ac:picMk id="4" creationId="{3D689F0A-6E94-EDA4-F51D-1C94665B5DB5}"/>
          </ac:picMkLst>
        </pc:picChg>
        <pc:picChg chg="add del mod">
          <ac:chgData name="Alex Villa" userId="S::avilla49@ucmerced.edu::a96fe1ba-c50c-404e-86c0-c5710604b2e7" providerId="AD" clId="Web-{22E56021-7B31-C28B-D5E5-9E125DECD80B}" dt="2023-04-27T15:50:35.988" v="130"/>
          <ac:picMkLst>
            <pc:docMk/>
            <pc:sldMk cId="3687748635" sldId="261"/>
            <ac:picMk id="6" creationId="{0CCC50CE-8D18-790A-C605-A4621A39E7A3}"/>
          </ac:picMkLst>
        </pc:picChg>
      </pc:sldChg>
      <pc:sldChg chg="addSp delSp modSp mod setBg">
        <pc:chgData name="Alex Villa" userId="S::avilla49@ucmerced.edu::a96fe1ba-c50c-404e-86c0-c5710604b2e7" providerId="AD" clId="Web-{22E56021-7B31-C28B-D5E5-9E125DECD80B}" dt="2023-04-27T15:54:59.508" v="210" actId="20577"/>
        <pc:sldMkLst>
          <pc:docMk/>
          <pc:sldMk cId="3286821331" sldId="262"/>
        </pc:sldMkLst>
        <pc:spChg chg="add mod">
          <ac:chgData name="Alex Villa" userId="S::avilla49@ucmerced.edu::a96fe1ba-c50c-404e-86c0-c5710604b2e7" providerId="AD" clId="Web-{22E56021-7B31-C28B-D5E5-9E125DECD80B}" dt="2023-04-27T15:54:59.508" v="210" actId="20577"/>
          <ac:spMkLst>
            <pc:docMk/>
            <pc:sldMk cId="3286821331" sldId="262"/>
            <ac:spMk id="3" creationId="{0DBB3140-8732-0A85-3A60-747C50F36964}"/>
          </ac:spMkLst>
        </pc:spChg>
        <pc:spChg chg="add del">
          <ac:chgData name="Alex Villa" userId="S::avilla49@ucmerced.edu::a96fe1ba-c50c-404e-86c0-c5710604b2e7" providerId="AD" clId="Web-{22E56021-7B31-C28B-D5E5-9E125DECD80B}" dt="2023-04-27T15:50:58.943" v="148"/>
          <ac:spMkLst>
            <pc:docMk/>
            <pc:sldMk cId="3286821331" sldId="262"/>
            <ac:spMk id="7" creationId="{42A4FC2C-047E-45A5-965D-8E1E3BF09BC6}"/>
          </ac:spMkLst>
        </pc:spChg>
        <pc:spChg chg="add del">
          <ac:chgData name="Alex Villa" userId="S::avilla49@ucmerced.edu::a96fe1ba-c50c-404e-86c0-c5710604b2e7" providerId="AD" clId="Web-{22E56021-7B31-C28B-D5E5-9E125DECD80B}" dt="2023-04-27T15:51:10.194" v="150"/>
          <ac:spMkLst>
            <pc:docMk/>
            <pc:sldMk cId="3286821331" sldId="262"/>
            <ac:spMk id="9" creationId="{83C98ABE-055B-441F-B07E-44F97F083C39}"/>
          </ac:spMkLst>
        </pc:spChg>
        <pc:spChg chg="add del">
          <ac:chgData name="Alex Villa" userId="S::avilla49@ucmerced.edu::a96fe1ba-c50c-404e-86c0-c5710604b2e7" providerId="AD" clId="Web-{22E56021-7B31-C28B-D5E5-9E125DECD80B}" dt="2023-04-27T15:51:10.194" v="150"/>
          <ac:spMkLst>
            <pc:docMk/>
            <pc:sldMk cId="3286821331" sldId="262"/>
            <ac:spMk id="10" creationId="{F3060C83-F051-4F0E-ABAD-AA0DFC48B218}"/>
          </ac:spMkLst>
        </pc:spChg>
        <pc:spChg chg="add del">
          <ac:chgData name="Alex Villa" userId="S::avilla49@ucmerced.edu::a96fe1ba-c50c-404e-86c0-c5710604b2e7" providerId="AD" clId="Web-{22E56021-7B31-C28B-D5E5-9E125DECD80B}" dt="2023-04-27T15:51:10.194" v="150"/>
          <ac:spMkLst>
            <pc:docMk/>
            <pc:sldMk cId="3286821331" sldId="262"/>
            <ac:spMk id="11" creationId="{29FDB030-9B49-4CED-8CCD-4D99382388AC}"/>
          </ac:spMkLst>
        </pc:spChg>
        <pc:spChg chg="add del">
          <ac:chgData name="Alex Villa" userId="S::avilla49@ucmerced.edu::a96fe1ba-c50c-404e-86c0-c5710604b2e7" providerId="AD" clId="Web-{22E56021-7B31-C28B-D5E5-9E125DECD80B}" dt="2023-04-27T15:51:10.194" v="150"/>
          <ac:spMkLst>
            <pc:docMk/>
            <pc:sldMk cId="3286821331" sldId="262"/>
            <ac:spMk id="13" creationId="{3783CA14-24A1-485C-8B30-D6A5D87987AD}"/>
          </ac:spMkLst>
        </pc:spChg>
        <pc:spChg chg="add del">
          <ac:chgData name="Alex Villa" userId="S::avilla49@ucmerced.edu::a96fe1ba-c50c-404e-86c0-c5710604b2e7" providerId="AD" clId="Web-{22E56021-7B31-C28B-D5E5-9E125DECD80B}" dt="2023-04-27T15:51:10.194" v="150"/>
          <ac:spMkLst>
            <pc:docMk/>
            <pc:sldMk cId="3286821331" sldId="262"/>
            <ac:spMk id="15" creationId="{9A97C86A-04D6-40F7-AE84-31AB43E6A846}"/>
          </ac:spMkLst>
        </pc:spChg>
        <pc:spChg chg="add del">
          <ac:chgData name="Alex Villa" userId="S::avilla49@ucmerced.edu::a96fe1ba-c50c-404e-86c0-c5710604b2e7" providerId="AD" clId="Web-{22E56021-7B31-C28B-D5E5-9E125DECD80B}" dt="2023-04-27T15:51:10.194" v="150"/>
          <ac:spMkLst>
            <pc:docMk/>
            <pc:sldMk cId="3286821331" sldId="262"/>
            <ac:spMk id="17" creationId="{FF9F2414-84E8-453E-B1F3-389FDE8192D9}"/>
          </ac:spMkLst>
        </pc:spChg>
        <pc:spChg chg="add del">
          <ac:chgData name="Alex Villa" userId="S::avilla49@ucmerced.edu::a96fe1ba-c50c-404e-86c0-c5710604b2e7" providerId="AD" clId="Web-{22E56021-7B31-C28B-D5E5-9E125DECD80B}" dt="2023-04-27T15:51:10.194" v="150"/>
          <ac:spMkLst>
            <pc:docMk/>
            <pc:sldMk cId="3286821331" sldId="262"/>
            <ac:spMk id="19" creationId="{3ECA69A1-7536-43AC-85EF-C7106179F5ED}"/>
          </ac:spMkLst>
        </pc:spChg>
        <pc:spChg chg="add del">
          <ac:chgData name="Alex Villa" userId="S::avilla49@ucmerced.edu::a96fe1ba-c50c-404e-86c0-c5710604b2e7" providerId="AD" clId="Web-{22E56021-7B31-C28B-D5E5-9E125DECD80B}" dt="2023-04-27T15:51:12.507" v="152"/>
          <ac:spMkLst>
            <pc:docMk/>
            <pc:sldMk cId="3286821331" sldId="262"/>
            <ac:spMk id="21" creationId="{AB8C311F-7253-4AED-9701-7FC0708C41C7}"/>
          </ac:spMkLst>
        </pc:spChg>
        <pc:spChg chg="add del">
          <ac:chgData name="Alex Villa" userId="S::avilla49@ucmerced.edu::a96fe1ba-c50c-404e-86c0-c5710604b2e7" providerId="AD" clId="Web-{22E56021-7B31-C28B-D5E5-9E125DECD80B}" dt="2023-04-27T15:51:12.507" v="152"/>
          <ac:spMkLst>
            <pc:docMk/>
            <pc:sldMk cId="3286821331" sldId="262"/>
            <ac:spMk id="22" creationId="{E2384209-CB15-4CDF-9D31-C44FD9A3F20D}"/>
          </ac:spMkLst>
        </pc:spChg>
        <pc:spChg chg="add del">
          <ac:chgData name="Alex Villa" userId="S::avilla49@ucmerced.edu::a96fe1ba-c50c-404e-86c0-c5710604b2e7" providerId="AD" clId="Web-{22E56021-7B31-C28B-D5E5-9E125DECD80B}" dt="2023-04-27T15:51:12.507" v="152"/>
          <ac:spMkLst>
            <pc:docMk/>
            <pc:sldMk cId="3286821331" sldId="262"/>
            <ac:spMk id="23" creationId="{2633B3B5-CC90-43F0-8714-D31D1F3F0209}"/>
          </ac:spMkLst>
        </pc:spChg>
        <pc:spChg chg="add del">
          <ac:chgData name="Alex Villa" userId="S::avilla49@ucmerced.edu::a96fe1ba-c50c-404e-86c0-c5710604b2e7" providerId="AD" clId="Web-{22E56021-7B31-C28B-D5E5-9E125DECD80B}" dt="2023-04-27T15:51:12.507" v="152"/>
          <ac:spMkLst>
            <pc:docMk/>
            <pc:sldMk cId="3286821331" sldId="262"/>
            <ac:spMk id="24" creationId="{A8D57A06-A426-446D-B02C-A2DC6B62E45E}"/>
          </ac:spMkLst>
        </pc:spChg>
        <pc:spChg chg="add del">
          <ac:chgData name="Alex Villa" userId="S::avilla49@ucmerced.edu::a96fe1ba-c50c-404e-86c0-c5710604b2e7" providerId="AD" clId="Web-{22E56021-7B31-C28B-D5E5-9E125DECD80B}" dt="2023-04-27T15:51:14.726" v="154"/>
          <ac:spMkLst>
            <pc:docMk/>
            <pc:sldMk cId="3286821331" sldId="262"/>
            <ac:spMk id="26" creationId="{32BC26D8-82FB-445E-AA49-62A77D7C1EE0}"/>
          </ac:spMkLst>
        </pc:spChg>
        <pc:spChg chg="add del">
          <ac:chgData name="Alex Villa" userId="S::avilla49@ucmerced.edu::a96fe1ba-c50c-404e-86c0-c5710604b2e7" providerId="AD" clId="Web-{22E56021-7B31-C28B-D5E5-9E125DECD80B}" dt="2023-04-27T15:51:14.726" v="154"/>
          <ac:spMkLst>
            <pc:docMk/>
            <pc:sldMk cId="3286821331" sldId="262"/>
            <ac:spMk id="27" creationId="{CB44330D-EA18-4254-AA95-EB49948539B8}"/>
          </ac:spMkLst>
        </pc:spChg>
        <pc:spChg chg="add">
          <ac:chgData name="Alex Villa" userId="S::avilla49@ucmerced.edu::a96fe1ba-c50c-404e-86c0-c5710604b2e7" providerId="AD" clId="Web-{22E56021-7B31-C28B-D5E5-9E125DECD80B}" dt="2023-04-27T15:51:14.726" v="155"/>
          <ac:spMkLst>
            <pc:docMk/>
            <pc:sldMk cId="3286821331" sldId="262"/>
            <ac:spMk id="29" creationId="{AB8C311F-7253-4AED-9701-7FC0708C41C7}"/>
          </ac:spMkLst>
        </pc:spChg>
        <pc:spChg chg="add">
          <ac:chgData name="Alex Villa" userId="S::avilla49@ucmerced.edu::a96fe1ba-c50c-404e-86c0-c5710604b2e7" providerId="AD" clId="Web-{22E56021-7B31-C28B-D5E5-9E125DECD80B}" dt="2023-04-27T15:51:14.726" v="155"/>
          <ac:spMkLst>
            <pc:docMk/>
            <pc:sldMk cId="3286821331" sldId="262"/>
            <ac:spMk id="30" creationId="{E2384209-CB15-4CDF-9D31-C44FD9A3F20D}"/>
          </ac:spMkLst>
        </pc:spChg>
        <pc:spChg chg="add">
          <ac:chgData name="Alex Villa" userId="S::avilla49@ucmerced.edu::a96fe1ba-c50c-404e-86c0-c5710604b2e7" providerId="AD" clId="Web-{22E56021-7B31-C28B-D5E5-9E125DECD80B}" dt="2023-04-27T15:51:14.726" v="155"/>
          <ac:spMkLst>
            <pc:docMk/>
            <pc:sldMk cId="3286821331" sldId="262"/>
            <ac:spMk id="31" creationId="{2633B3B5-CC90-43F0-8714-D31D1F3F0209}"/>
          </ac:spMkLst>
        </pc:spChg>
        <pc:spChg chg="add">
          <ac:chgData name="Alex Villa" userId="S::avilla49@ucmerced.edu::a96fe1ba-c50c-404e-86c0-c5710604b2e7" providerId="AD" clId="Web-{22E56021-7B31-C28B-D5E5-9E125DECD80B}" dt="2023-04-27T15:51:14.726" v="155"/>
          <ac:spMkLst>
            <pc:docMk/>
            <pc:sldMk cId="3286821331" sldId="262"/>
            <ac:spMk id="32" creationId="{A8D57A06-A426-446D-B02C-A2DC6B62E45E}"/>
          </ac:spMkLst>
        </pc:spChg>
        <pc:picChg chg="add mod">
          <ac:chgData name="Alex Villa" userId="S::avilla49@ucmerced.edu::a96fe1ba-c50c-404e-86c0-c5710604b2e7" providerId="AD" clId="Web-{22E56021-7B31-C28B-D5E5-9E125DECD80B}" dt="2023-04-27T15:51:20.913" v="156" actId="1076"/>
          <ac:picMkLst>
            <pc:docMk/>
            <pc:sldMk cId="3286821331" sldId="262"/>
            <ac:picMk id="2" creationId="{D70C7061-2072-B3AB-EEE9-95B1671E2857}"/>
          </ac:picMkLst>
        </pc:picChg>
      </pc:sldChg>
      <pc:sldChg chg="addSp delSp modSp new mod setBg">
        <pc:chgData name="Alex Villa" userId="S::avilla49@ucmerced.edu::a96fe1ba-c50c-404e-86c0-c5710604b2e7" providerId="AD" clId="Web-{22E56021-7B31-C28B-D5E5-9E125DECD80B}" dt="2023-04-27T16:14:45.612" v="303"/>
        <pc:sldMkLst>
          <pc:docMk/>
          <pc:sldMk cId="730897234" sldId="263"/>
        </pc:sldMkLst>
        <pc:spChg chg="add mod">
          <ac:chgData name="Alex Villa" userId="S::avilla49@ucmerced.edu::a96fe1ba-c50c-404e-86c0-c5710604b2e7" providerId="AD" clId="Web-{22E56021-7B31-C28B-D5E5-9E125DECD80B}" dt="2023-04-27T16:14:45.612" v="303"/>
          <ac:spMkLst>
            <pc:docMk/>
            <pc:sldMk cId="730897234" sldId="263"/>
            <ac:spMk id="3" creationId="{457E5D7C-ED46-1C05-6303-9DB9CF6D5B65}"/>
          </ac:spMkLst>
        </pc:spChg>
        <pc:spChg chg="add del">
          <ac:chgData name="Alex Villa" userId="S::avilla49@ucmerced.edu::a96fe1ba-c50c-404e-86c0-c5710604b2e7" providerId="AD" clId="Web-{22E56021-7B31-C28B-D5E5-9E125DECD80B}" dt="2023-04-27T16:02:51.371" v="215"/>
          <ac:spMkLst>
            <pc:docMk/>
            <pc:sldMk cId="730897234" sldId="263"/>
            <ac:spMk id="7" creationId="{AB8C311F-7253-4AED-9701-7FC0708C41C7}"/>
          </ac:spMkLst>
        </pc:spChg>
        <pc:spChg chg="add del">
          <ac:chgData name="Alex Villa" userId="S::avilla49@ucmerced.edu::a96fe1ba-c50c-404e-86c0-c5710604b2e7" providerId="AD" clId="Web-{22E56021-7B31-C28B-D5E5-9E125DECD80B}" dt="2023-04-27T16:14:45.612" v="303"/>
          <ac:spMkLst>
            <pc:docMk/>
            <pc:sldMk cId="730897234" sldId="263"/>
            <ac:spMk id="8" creationId="{A2679492-7988-4050-9056-542444452411}"/>
          </ac:spMkLst>
        </pc:spChg>
        <pc:spChg chg="add del">
          <ac:chgData name="Alex Villa" userId="S::avilla49@ucmerced.edu::a96fe1ba-c50c-404e-86c0-c5710604b2e7" providerId="AD" clId="Web-{22E56021-7B31-C28B-D5E5-9E125DECD80B}" dt="2023-04-27T16:02:51.371" v="215"/>
          <ac:spMkLst>
            <pc:docMk/>
            <pc:sldMk cId="730897234" sldId="263"/>
            <ac:spMk id="9" creationId="{E2384209-CB15-4CDF-9D31-C44FD9A3F20D}"/>
          </ac:spMkLst>
        </pc:spChg>
        <pc:spChg chg="add del">
          <ac:chgData name="Alex Villa" userId="S::avilla49@ucmerced.edu::a96fe1ba-c50c-404e-86c0-c5710604b2e7" providerId="AD" clId="Web-{22E56021-7B31-C28B-D5E5-9E125DECD80B}" dt="2023-04-27T16:14:45.612" v="303"/>
          <ac:spMkLst>
            <pc:docMk/>
            <pc:sldMk cId="730897234" sldId="263"/>
            <ac:spMk id="10" creationId="{B091B163-7D61-4891-ABCF-5C13D9C418D0}"/>
          </ac:spMkLst>
        </pc:spChg>
        <pc:spChg chg="add del">
          <ac:chgData name="Alex Villa" userId="S::avilla49@ucmerced.edu::a96fe1ba-c50c-404e-86c0-c5710604b2e7" providerId="AD" clId="Web-{22E56021-7B31-C28B-D5E5-9E125DECD80B}" dt="2023-04-27T16:02:51.371" v="215"/>
          <ac:spMkLst>
            <pc:docMk/>
            <pc:sldMk cId="730897234" sldId="263"/>
            <ac:spMk id="11" creationId="{2633B3B5-CC90-43F0-8714-D31D1F3F0209}"/>
          </ac:spMkLst>
        </pc:spChg>
        <pc:spChg chg="add del">
          <ac:chgData name="Alex Villa" userId="S::avilla49@ucmerced.edu::a96fe1ba-c50c-404e-86c0-c5710604b2e7" providerId="AD" clId="Web-{22E56021-7B31-C28B-D5E5-9E125DECD80B}" dt="2023-04-27T16:02:51.371" v="215"/>
          <ac:spMkLst>
            <pc:docMk/>
            <pc:sldMk cId="730897234" sldId="263"/>
            <ac:spMk id="13" creationId="{A8D57A06-A426-446D-B02C-A2DC6B62E45E}"/>
          </ac:spMkLst>
        </pc:spChg>
        <pc:spChg chg="add del">
          <ac:chgData name="Alex Villa" userId="S::avilla49@ucmerced.edu::a96fe1ba-c50c-404e-86c0-c5710604b2e7" providerId="AD" clId="Web-{22E56021-7B31-C28B-D5E5-9E125DECD80B}" dt="2023-04-27T16:02:54.122" v="217"/>
          <ac:spMkLst>
            <pc:docMk/>
            <pc:sldMk cId="730897234" sldId="263"/>
            <ac:spMk id="15" creationId="{9A97C86A-04D6-40F7-AE84-31AB43E6A846}"/>
          </ac:spMkLst>
        </pc:spChg>
        <pc:spChg chg="add del">
          <ac:chgData name="Alex Villa" userId="S::avilla49@ucmerced.edu::a96fe1ba-c50c-404e-86c0-c5710604b2e7" providerId="AD" clId="Web-{22E56021-7B31-C28B-D5E5-9E125DECD80B}" dt="2023-04-27T16:02:54.122" v="217"/>
          <ac:spMkLst>
            <pc:docMk/>
            <pc:sldMk cId="730897234" sldId="263"/>
            <ac:spMk id="16" creationId="{F3060C83-F051-4F0E-ABAD-AA0DFC48B218}"/>
          </ac:spMkLst>
        </pc:spChg>
        <pc:spChg chg="add del">
          <ac:chgData name="Alex Villa" userId="S::avilla49@ucmerced.edu::a96fe1ba-c50c-404e-86c0-c5710604b2e7" providerId="AD" clId="Web-{22E56021-7B31-C28B-D5E5-9E125DECD80B}" dt="2023-04-27T16:02:54.122" v="217"/>
          <ac:spMkLst>
            <pc:docMk/>
            <pc:sldMk cId="730897234" sldId="263"/>
            <ac:spMk id="17" creationId="{FF9F2414-84E8-453E-B1F3-389FDE8192D9}"/>
          </ac:spMkLst>
        </pc:spChg>
        <pc:spChg chg="add del">
          <ac:chgData name="Alex Villa" userId="S::avilla49@ucmerced.edu::a96fe1ba-c50c-404e-86c0-c5710604b2e7" providerId="AD" clId="Web-{22E56021-7B31-C28B-D5E5-9E125DECD80B}" dt="2023-04-27T16:02:54.122" v="217"/>
          <ac:spMkLst>
            <pc:docMk/>
            <pc:sldMk cId="730897234" sldId="263"/>
            <ac:spMk id="18" creationId="{83C98ABE-055B-441F-B07E-44F97F083C39}"/>
          </ac:spMkLst>
        </pc:spChg>
        <pc:spChg chg="add del">
          <ac:chgData name="Alex Villa" userId="S::avilla49@ucmerced.edu::a96fe1ba-c50c-404e-86c0-c5710604b2e7" providerId="AD" clId="Web-{22E56021-7B31-C28B-D5E5-9E125DECD80B}" dt="2023-04-27T16:02:54.122" v="217"/>
          <ac:spMkLst>
            <pc:docMk/>
            <pc:sldMk cId="730897234" sldId="263"/>
            <ac:spMk id="19" creationId="{3ECA69A1-7536-43AC-85EF-C7106179F5ED}"/>
          </ac:spMkLst>
        </pc:spChg>
        <pc:spChg chg="add del">
          <ac:chgData name="Alex Villa" userId="S::avilla49@ucmerced.edu::a96fe1ba-c50c-404e-86c0-c5710604b2e7" providerId="AD" clId="Web-{22E56021-7B31-C28B-D5E5-9E125DECD80B}" dt="2023-04-27T16:02:54.122" v="217"/>
          <ac:spMkLst>
            <pc:docMk/>
            <pc:sldMk cId="730897234" sldId="263"/>
            <ac:spMk id="20" creationId="{29FDB030-9B49-4CED-8CCD-4D99382388AC}"/>
          </ac:spMkLst>
        </pc:spChg>
        <pc:spChg chg="add del">
          <ac:chgData name="Alex Villa" userId="S::avilla49@ucmerced.edu::a96fe1ba-c50c-404e-86c0-c5710604b2e7" providerId="AD" clId="Web-{22E56021-7B31-C28B-D5E5-9E125DECD80B}" dt="2023-04-27T16:02:54.122" v="217"/>
          <ac:spMkLst>
            <pc:docMk/>
            <pc:sldMk cId="730897234" sldId="263"/>
            <ac:spMk id="21" creationId="{3783CA14-24A1-485C-8B30-D6A5D87987AD}"/>
          </ac:spMkLst>
        </pc:spChg>
        <pc:picChg chg="add mod">
          <ac:chgData name="Alex Villa" userId="S::avilla49@ucmerced.edu::a96fe1ba-c50c-404e-86c0-c5710604b2e7" providerId="AD" clId="Web-{22E56021-7B31-C28B-D5E5-9E125DECD80B}" dt="2023-04-27T16:14:45.612" v="303"/>
          <ac:picMkLst>
            <pc:docMk/>
            <pc:sldMk cId="730897234" sldId="263"/>
            <ac:picMk id="2" creationId="{8F5BCBB4-F3DE-2581-5AA0-0B22CD39E32F}"/>
          </ac:picMkLst>
        </pc:picChg>
        <pc:cxnChg chg="add del">
          <ac:chgData name="Alex Villa" userId="S::avilla49@ucmerced.edu::a96fe1ba-c50c-404e-86c0-c5710604b2e7" providerId="AD" clId="Web-{22E56021-7B31-C28B-D5E5-9E125DECD80B}" dt="2023-04-27T16:14:45.612" v="303"/>
          <ac:cxnSpMkLst>
            <pc:docMk/>
            <pc:sldMk cId="730897234" sldId="263"/>
            <ac:cxnSpMk id="12" creationId="{C49DA8F6-BCC1-4447-B54C-57856834B94B}"/>
          </ac:cxnSpMkLst>
        </pc:cxnChg>
      </pc:sldChg>
      <pc:sldChg chg="addSp delSp modSp new mod setBg">
        <pc:chgData name="Alex Villa" userId="S::avilla49@ucmerced.edu::a96fe1ba-c50c-404e-86c0-c5710604b2e7" providerId="AD" clId="Web-{22E56021-7B31-C28B-D5E5-9E125DECD80B}" dt="2023-04-27T16:37:38.884" v="317"/>
        <pc:sldMkLst>
          <pc:docMk/>
          <pc:sldMk cId="1904645598" sldId="264"/>
        </pc:sldMkLst>
        <pc:spChg chg="add del">
          <ac:chgData name="Alex Villa" userId="S::avilla49@ucmerced.edu::a96fe1ba-c50c-404e-86c0-c5710604b2e7" providerId="AD" clId="Web-{22E56021-7B31-C28B-D5E5-9E125DECD80B}" dt="2023-04-27T16:37:30.259" v="312"/>
          <ac:spMkLst>
            <pc:docMk/>
            <pc:sldMk cId="1904645598" sldId="264"/>
            <ac:spMk id="7" creationId="{F3060C83-F051-4F0E-ABAD-AA0DFC48B218}"/>
          </ac:spMkLst>
        </pc:spChg>
        <pc:spChg chg="add del">
          <ac:chgData name="Alex Villa" userId="S::avilla49@ucmerced.edu::a96fe1ba-c50c-404e-86c0-c5710604b2e7" providerId="AD" clId="Web-{22E56021-7B31-C28B-D5E5-9E125DECD80B}" dt="2023-04-27T16:37:30.259" v="312"/>
          <ac:spMkLst>
            <pc:docMk/>
            <pc:sldMk cId="1904645598" sldId="264"/>
            <ac:spMk id="9" creationId="{83C98ABE-055B-441F-B07E-44F97F083C39}"/>
          </ac:spMkLst>
        </pc:spChg>
        <pc:spChg chg="add del">
          <ac:chgData name="Alex Villa" userId="S::avilla49@ucmerced.edu::a96fe1ba-c50c-404e-86c0-c5710604b2e7" providerId="AD" clId="Web-{22E56021-7B31-C28B-D5E5-9E125DECD80B}" dt="2023-04-27T16:37:30.259" v="312"/>
          <ac:spMkLst>
            <pc:docMk/>
            <pc:sldMk cId="1904645598" sldId="264"/>
            <ac:spMk id="11" creationId="{29FDB030-9B49-4CED-8CCD-4D99382388AC}"/>
          </ac:spMkLst>
        </pc:spChg>
        <pc:spChg chg="add del">
          <ac:chgData name="Alex Villa" userId="S::avilla49@ucmerced.edu::a96fe1ba-c50c-404e-86c0-c5710604b2e7" providerId="AD" clId="Web-{22E56021-7B31-C28B-D5E5-9E125DECD80B}" dt="2023-04-27T16:37:30.259" v="312"/>
          <ac:spMkLst>
            <pc:docMk/>
            <pc:sldMk cId="1904645598" sldId="264"/>
            <ac:spMk id="13" creationId="{3783CA14-24A1-485C-8B30-D6A5D87987AD}"/>
          </ac:spMkLst>
        </pc:spChg>
        <pc:spChg chg="add del">
          <ac:chgData name="Alex Villa" userId="S::avilla49@ucmerced.edu::a96fe1ba-c50c-404e-86c0-c5710604b2e7" providerId="AD" clId="Web-{22E56021-7B31-C28B-D5E5-9E125DECD80B}" dt="2023-04-27T16:37:30.259" v="312"/>
          <ac:spMkLst>
            <pc:docMk/>
            <pc:sldMk cId="1904645598" sldId="264"/>
            <ac:spMk id="15" creationId="{9A97C86A-04D6-40F7-AE84-31AB43E6A846}"/>
          </ac:spMkLst>
        </pc:spChg>
        <pc:spChg chg="add del">
          <ac:chgData name="Alex Villa" userId="S::avilla49@ucmerced.edu::a96fe1ba-c50c-404e-86c0-c5710604b2e7" providerId="AD" clId="Web-{22E56021-7B31-C28B-D5E5-9E125DECD80B}" dt="2023-04-27T16:37:30.259" v="312"/>
          <ac:spMkLst>
            <pc:docMk/>
            <pc:sldMk cId="1904645598" sldId="264"/>
            <ac:spMk id="17" creationId="{FF9F2414-84E8-453E-B1F3-389FDE8192D9}"/>
          </ac:spMkLst>
        </pc:spChg>
        <pc:spChg chg="add del">
          <ac:chgData name="Alex Villa" userId="S::avilla49@ucmerced.edu::a96fe1ba-c50c-404e-86c0-c5710604b2e7" providerId="AD" clId="Web-{22E56021-7B31-C28B-D5E5-9E125DECD80B}" dt="2023-04-27T16:37:30.259" v="312"/>
          <ac:spMkLst>
            <pc:docMk/>
            <pc:sldMk cId="1904645598" sldId="264"/>
            <ac:spMk id="19" creationId="{3ECA69A1-7536-43AC-85EF-C7106179F5ED}"/>
          </ac:spMkLst>
        </pc:spChg>
        <pc:spChg chg="add del">
          <ac:chgData name="Alex Villa" userId="S::avilla49@ucmerced.edu::a96fe1ba-c50c-404e-86c0-c5710604b2e7" providerId="AD" clId="Web-{22E56021-7B31-C28B-D5E5-9E125DECD80B}" dt="2023-04-27T16:37:36.556" v="314"/>
          <ac:spMkLst>
            <pc:docMk/>
            <pc:sldMk cId="1904645598" sldId="264"/>
            <ac:spMk id="21" creationId="{42A4FC2C-047E-45A5-965D-8E1E3BF09BC6}"/>
          </ac:spMkLst>
        </pc:spChg>
        <pc:spChg chg="add del">
          <ac:chgData name="Alex Villa" userId="S::avilla49@ucmerced.edu::a96fe1ba-c50c-404e-86c0-c5710604b2e7" providerId="AD" clId="Web-{22E56021-7B31-C28B-D5E5-9E125DECD80B}" dt="2023-04-27T16:37:38.884" v="316"/>
          <ac:spMkLst>
            <pc:docMk/>
            <pc:sldMk cId="1904645598" sldId="264"/>
            <ac:spMk id="23" creationId="{F3060C83-F051-4F0E-ABAD-AA0DFC48B218}"/>
          </ac:spMkLst>
        </pc:spChg>
        <pc:spChg chg="add del">
          <ac:chgData name="Alex Villa" userId="S::avilla49@ucmerced.edu::a96fe1ba-c50c-404e-86c0-c5710604b2e7" providerId="AD" clId="Web-{22E56021-7B31-C28B-D5E5-9E125DECD80B}" dt="2023-04-27T16:37:38.884" v="316"/>
          <ac:spMkLst>
            <pc:docMk/>
            <pc:sldMk cId="1904645598" sldId="264"/>
            <ac:spMk id="24" creationId="{83C98ABE-055B-441F-B07E-44F97F083C39}"/>
          </ac:spMkLst>
        </pc:spChg>
        <pc:spChg chg="add del">
          <ac:chgData name="Alex Villa" userId="S::avilla49@ucmerced.edu::a96fe1ba-c50c-404e-86c0-c5710604b2e7" providerId="AD" clId="Web-{22E56021-7B31-C28B-D5E5-9E125DECD80B}" dt="2023-04-27T16:37:38.884" v="316"/>
          <ac:spMkLst>
            <pc:docMk/>
            <pc:sldMk cId="1904645598" sldId="264"/>
            <ac:spMk id="25" creationId="{29FDB030-9B49-4CED-8CCD-4D99382388AC}"/>
          </ac:spMkLst>
        </pc:spChg>
        <pc:spChg chg="add del">
          <ac:chgData name="Alex Villa" userId="S::avilla49@ucmerced.edu::a96fe1ba-c50c-404e-86c0-c5710604b2e7" providerId="AD" clId="Web-{22E56021-7B31-C28B-D5E5-9E125DECD80B}" dt="2023-04-27T16:37:38.884" v="316"/>
          <ac:spMkLst>
            <pc:docMk/>
            <pc:sldMk cId="1904645598" sldId="264"/>
            <ac:spMk id="26" creationId="{3783CA14-24A1-485C-8B30-D6A5D87987AD}"/>
          </ac:spMkLst>
        </pc:spChg>
        <pc:spChg chg="add del">
          <ac:chgData name="Alex Villa" userId="S::avilla49@ucmerced.edu::a96fe1ba-c50c-404e-86c0-c5710604b2e7" providerId="AD" clId="Web-{22E56021-7B31-C28B-D5E5-9E125DECD80B}" dt="2023-04-27T16:37:38.884" v="316"/>
          <ac:spMkLst>
            <pc:docMk/>
            <pc:sldMk cId="1904645598" sldId="264"/>
            <ac:spMk id="27" creationId="{9A97C86A-04D6-40F7-AE84-31AB43E6A846}"/>
          </ac:spMkLst>
        </pc:spChg>
        <pc:spChg chg="add del">
          <ac:chgData name="Alex Villa" userId="S::avilla49@ucmerced.edu::a96fe1ba-c50c-404e-86c0-c5710604b2e7" providerId="AD" clId="Web-{22E56021-7B31-C28B-D5E5-9E125DECD80B}" dt="2023-04-27T16:37:38.884" v="316"/>
          <ac:spMkLst>
            <pc:docMk/>
            <pc:sldMk cId="1904645598" sldId="264"/>
            <ac:spMk id="28" creationId="{FF9F2414-84E8-453E-B1F3-389FDE8192D9}"/>
          </ac:spMkLst>
        </pc:spChg>
        <pc:spChg chg="add del">
          <ac:chgData name="Alex Villa" userId="S::avilla49@ucmerced.edu::a96fe1ba-c50c-404e-86c0-c5710604b2e7" providerId="AD" clId="Web-{22E56021-7B31-C28B-D5E5-9E125DECD80B}" dt="2023-04-27T16:37:38.884" v="316"/>
          <ac:spMkLst>
            <pc:docMk/>
            <pc:sldMk cId="1904645598" sldId="264"/>
            <ac:spMk id="29" creationId="{3ECA69A1-7536-43AC-85EF-C7106179F5ED}"/>
          </ac:spMkLst>
        </pc:spChg>
        <pc:picChg chg="add mod">
          <ac:chgData name="Alex Villa" userId="S::avilla49@ucmerced.edu::a96fe1ba-c50c-404e-86c0-c5710604b2e7" providerId="AD" clId="Web-{22E56021-7B31-C28B-D5E5-9E125DECD80B}" dt="2023-04-27T16:37:38.884" v="317"/>
          <ac:picMkLst>
            <pc:docMk/>
            <pc:sldMk cId="1904645598" sldId="264"/>
            <ac:picMk id="2" creationId="{A458E4FC-6588-4B2E-42D6-78A1657101D9}"/>
          </ac:picMkLst>
        </pc:picChg>
      </pc:sldChg>
      <pc:sldChg chg="addSp modSp new mod ord setBg">
        <pc:chgData name="Alex Villa" userId="S::avilla49@ucmerced.edu::a96fe1ba-c50c-404e-86c0-c5710604b2e7" providerId="AD" clId="Web-{22E56021-7B31-C28B-D5E5-9E125DECD80B}" dt="2023-04-27T16:37:42.072" v="318"/>
        <pc:sldMkLst>
          <pc:docMk/>
          <pc:sldMk cId="1339345327" sldId="265"/>
        </pc:sldMkLst>
        <pc:picChg chg="add mod">
          <ac:chgData name="Alex Villa" userId="S::avilla49@ucmerced.edu::a96fe1ba-c50c-404e-86c0-c5710604b2e7" providerId="AD" clId="Web-{22E56021-7B31-C28B-D5E5-9E125DECD80B}" dt="2023-04-27T16:37:42.072" v="318"/>
          <ac:picMkLst>
            <pc:docMk/>
            <pc:sldMk cId="1339345327" sldId="265"/>
            <ac:picMk id="2" creationId="{610F9992-D19C-266D-EE9C-D045203AF367}"/>
          </ac:picMkLst>
        </pc:picChg>
      </pc:sldChg>
      <pc:sldChg chg="addSp modSp new mod setBg">
        <pc:chgData name="Alex Villa" userId="S::avilla49@ucmerced.edu::a96fe1ba-c50c-404e-86c0-c5710604b2e7" providerId="AD" clId="Web-{22E56021-7B31-C28B-D5E5-9E125DECD80B}" dt="2023-04-27T16:37:46.119" v="319"/>
        <pc:sldMkLst>
          <pc:docMk/>
          <pc:sldMk cId="2179531354" sldId="266"/>
        </pc:sldMkLst>
        <pc:picChg chg="add mod">
          <ac:chgData name="Alex Villa" userId="S::avilla49@ucmerced.edu::a96fe1ba-c50c-404e-86c0-c5710604b2e7" providerId="AD" clId="Web-{22E56021-7B31-C28B-D5E5-9E125DECD80B}" dt="2023-04-27T16:37:46.119" v="319"/>
          <ac:picMkLst>
            <pc:docMk/>
            <pc:sldMk cId="2179531354" sldId="266"/>
            <ac:picMk id="2" creationId="{67C08D07-389F-959E-D6BF-A4FF58869BB7}"/>
          </ac:picMkLst>
        </pc:picChg>
      </pc:sldChg>
    </pc:docChg>
  </pc:docChgLst>
  <pc:docChgLst>
    <pc:chgData name="William Zhang" userId="S::wzhang57@ucmerced.edu::a6274e7f-3736-418d-bf22-e01c0d0f7498" providerId="AD" clId="Web-{F9F03D9D-0FA1-AD00-F052-DA7FA181AF12}"/>
    <pc:docChg chg="modSld">
      <pc:chgData name="William Zhang" userId="S::wzhang57@ucmerced.edu::a6274e7f-3736-418d-bf22-e01c0d0f7498" providerId="AD" clId="Web-{F9F03D9D-0FA1-AD00-F052-DA7FA181AF12}" dt="2023-04-26T21:44:47.478" v="1" actId="20577"/>
      <pc:docMkLst>
        <pc:docMk/>
      </pc:docMkLst>
      <pc:sldChg chg="modSp">
        <pc:chgData name="William Zhang" userId="S::wzhang57@ucmerced.edu::a6274e7f-3736-418d-bf22-e01c0d0f7498" providerId="AD" clId="Web-{F9F03D9D-0FA1-AD00-F052-DA7FA181AF12}" dt="2023-04-26T21:44:47.478" v="1" actId="20577"/>
        <pc:sldMkLst>
          <pc:docMk/>
          <pc:sldMk cId="109857222" sldId="256"/>
        </pc:sldMkLst>
        <pc:spChg chg="mod">
          <ac:chgData name="William Zhang" userId="S::wzhang57@ucmerced.edu::a6274e7f-3736-418d-bf22-e01c0d0f7498" providerId="AD" clId="Web-{F9F03D9D-0FA1-AD00-F052-DA7FA181AF12}" dt="2023-04-26T21:44:47.478" v="1" actId="20577"/>
          <ac:spMkLst>
            <pc:docMk/>
            <pc:sldMk cId="109857222" sldId="256"/>
            <ac:spMk id="3" creationId="{00000000-0000-0000-0000-000000000000}"/>
          </ac:spMkLst>
        </pc:spChg>
      </pc:sldChg>
    </pc:docChg>
  </pc:docChgLst>
  <pc:docChgLst>
    <pc:chgData clId="Web-{965EEAD5-C326-AFC0-52C6-BA137F8899E0}"/>
    <pc:docChg chg="modSld">
      <pc:chgData name="" userId="" providerId="" clId="Web-{965EEAD5-C326-AFC0-52C6-BA137F8899E0}" dt="2023-04-26T21:06:28.365" v="4" actId="20577"/>
      <pc:docMkLst>
        <pc:docMk/>
      </pc:docMkLst>
      <pc:sldChg chg="modSp">
        <pc:chgData name="" userId="" providerId="" clId="Web-{965EEAD5-C326-AFC0-52C6-BA137F8899E0}" dt="2023-04-26T21:06:28.365" v="4" actId="20577"/>
        <pc:sldMkLst>
          <pc:docMk/>
          <pc:sldMk cId="109857222" sldId="256"/>
        </pc:sldMkLst>
        <pc:spChg chg="mod">
          <ac:chgData name="" userId="" providerId="" clId="Web-{965EEAD5-C326-AFC0-52C6-BA137F8899E0}" dt="2023-04-26T21:06:28.365" v="4" actId="20577"/>
          <ac:spMkLst>
            <pc:docMk/>
            <pc:sldMk cId="109857222" sldId="256"/>
            <ac:spMk id="2" creationId="{00000000-0000-0000-0000-000000000000}"/>
          </ac:spMkLst>
        </pc:spChg>
      </pc:sldChg>
    </pc:docChg>
  </pc:docChgLst>
  <pc:docChgLst>
    <pc:chgData name="UCM Housing" userId="S::housing@ucmerced.edu::595202c3-ec55-4db9-99ed-4e904e80758b" providerId="AD" clId="Web-{612D4C8A-93D9-F13A-F4B5-4F1728A038CB}"/>
    <pc:docChg chg="modSld">
      <pc:chgData name="UCM Housing" userId="S::housing@ucmerced.edu::595202c3-ec55-4db9-99ed-4e904e80758b" providerId="AD" clId="Web-{612D4C8A-93D9-F13A-F4B5-4F1728A038CB}" dt="2023-04-27T16:43:18.086" v="138" actId="20577"/>
      <pc:docMkLst>
        <pc:docMk/>
      </pc:docMkLst>
      <pc:sldChg chg="addSp modSp">
        <pc:chgData name="UCM Housing" userId="S::housing@ucmerced.edu::595202c3-ec55-4db9-99ed-4e904e80758b" providerId="AD" clId="Web-{612D4C8A-93D9-F13A-F4B5-4F1728A038CB}" dt="2023-04-27T16:40:29.767" v="60" actId="20577"/>
        <pc:sldMkLst>
          <pc:docMk/>
          <pc:sldMk cId="1904645598" sldId="264"/>
        </pc:sldMkLst>
        <pc:spChg chg="add mod">
          <ac:chgData name="UCM Housing" userId="S::housing@ucmerced.edu::595202c3-ec55-4db9-99ed-4e904e80758b" providerId="AD" clId="Web-{612D4C8A-93D9-F13A-F4B5-4F1728A038CB}" dt="2023-04-27T16:40:29.767" v="60" actId="20577"/>
          <ac:spMkLst>
            <pc:docMk/>
            <pc:sldMk cId="1904645598" sldId="264"/>
            <ac:spMk id="3" creationId="{8E58DF55-CAB8-634F-6F93-0F580E053DB4}"/>
          </ac:spMkLst>
        </pc:spChg>
      </pc:sldChg>
      <pc:sldChg chg="addSp modSp">
        <pc:chgData name="UCM Housing" userId="S::housing@ucmerced.edu::595202c3-ec55-4db9-99ed-4e904e80758b" providerId="AD" clId="Web-{612D4C8A-93D9-F13A-F4B5-4F1728A038CB}" dt="2023-04-27T16:42:17.380" v="93" actId="20577"/>
        <pc:sldMkLst>
          <pc:docMk/>
          <pc:sldMk cId="1339345327" sldId="265"/>
        </pc:sldMkLst>
        <pc:spChg chg="add mod">
          <ac:chgData name="UCM Housing" userId="S::housing@ucmerced.edu::595202c3-ec55-4db9-99ed-4e904e80758b" providerId="AD" clId="Web-{612D4C8A-93D9-F13A-F4B5-4F1728A038CB}" dt="2023-04-27T16:42:17.380" v="93" actId="20577"/>
          <ac:spMkLst>
            <pc:docMk/>
            <pc:sldMk cId="1339345327" sldId="265"/>
            <ac:spMk id="3" creationId="{8E348A12-FC67-53E5-44B2-859F817ED59C}"/>
          </ac:spMkLst>
        </pc:spChg>
      </pc:sldChg>
      <pc:sldChg chg="addSp modSp">
        <pc:chgData name="UCM Housing" userId="S::housing@ucmerced.edu::595202c3-ec55-4db9-99ed-4e904e80758b" providerId="AD" clId="Web-{612D4C8A-93D9-F13A-F4B5-4F1728A038CB}" dt="2023-04-27T16:43:18.086" v="138" actId="20577"/>
        <pc:sldMkLst>
          <pc:docMk/>
          <pc:sldMk cId="2179531354" sldId="266"/>
        </pc:sldMkLst>
        <pc:spChg chg="add mod">
          <ac:chgData name="UCM Housing" userId="S::housing@ucmerced.edu::595202c3-ec55-4db9-99ed-4e904e80758b" providerId="AD" clId="Web-{612D4C8A-93D9-F13A-F4B5-4F1728A038CB}" dt="2023-04-27T16:43:18.086" v="138" actId="20577"/>
          <ac:spMkLst>
            <pc:docMk/>
            <pc:sldMk cId="2179531354" sldId="266"/>
            <ac:spMk id="3" creationId="{DF0C3F27-3B7E-D174-BA71-B4C7C80F9901}"/>
          </ac:spMkLst>
        </pc:spChg>
      </pc:sldChg>
    </pc:docChg>
  </pc:docChgLst>
  <pc:docChgLst>
    <pc:chgData name="Alex Villa" userId="S::avilla49@ucmerced.edu::a96fe1ba-c50c-404e-86c0-c5710604b2e7" providerId="AD" clId="Web-{9F76B07C-59FD-2A70-CD43-63022ED2BCFF}"/>
    <pc:docChg chg="modSld">
      <pc:chgData name="Alex Villa" userId="S::avilla49@ucmerced.edu::a96fe1ba-c50c-404e-86c0-c5710604b2e7" providerId="AD" clId="Web-{9F76B07C-59FD-2A70-CD43-63022ED2BCFF}" dt="2023-04-28T05:36:22.182" v="1" actId="14100"/>
      <pc:docMkLst>
        <pc:docMk/>
      </pc:docMkLst>
      <pc:sldChg chg="modSp">
        <pc:chgData name="Alex Villa" userId="S::avilla49@ucmerced.edu::a96fe1ba-c50c-404e-86c0-c5710604b2e7" providerId="AD" clId="Web-{9F76B07C-59FD-2A70-CD43-63022ED2BCFF}" dt="2023-04-28T05:36:22.182" v="1" actId="14100"/>
        <pc:sldMkLst>
          <pc:docMk/>
          <pc:sldMk cId="1526223803" sldId="299"/>
        </pc:sldMkLst>
        <pc:picChg chg="mod">
          <ac:chgData name="Alex Villa" userId="S::avilla49@ucmerced.edu::a96fe1ba-c50c-404e-86c0-c5710604b2e7" providerId="AD" clId="Web-{9F76B07C-59FD-2A70-CD43-63022ED2BCFF}" dt="2023-04-28T05:36:22.182" v="1" actId="14100"/>
          <ac:picMkLst>
            <pc:docMk/>
            <pc:sldMk cId="1526223803" sldId="299"/>
            <ac:picMk id="3" creationId="{89B4154E-47C3-BC92-23B9-0FAA627EB817}"/>
          </ac:picMkLst>
        </pc:picChg>
      </pc:sldChg>
    </pc:docChg>
  </pc:docChgLst>
  <pc:docChgLst>
    <pc:chgData name="UCM Housing" userId="S::housing@ucmerced.edu::595202c3-ec55-4db9-99ed-4e904e80758b" providerId="AD" clId="Web-{5041E013-26A0-48F1-B571-3707710D49AE}"/>
    <pc:docChg chg="modSld">
      <pc:chgData name="UCM Housing" userId="S::housing@ucmerced.edu::595202c3-ec55-4db9-99ed-4e904e80758b" providerId="AD" clId="Web-{5041E013-26A0-48F1-B571-3707710D49AE}" dt="2023-04-27T00:01:04.644" v="101" actId="14100"/>
      <pc:docMkLst>
        <pc:docMk/>
      </pc:docMkLst>
      <pc:sldChg chg="addSp delSp modSp">
        <pc:chgData name="UCM Housing" userId="S::housing@ucmerced.edu::595202c3-ec55-4db9-99ed-4e904e80758b" providerId="AD" clId="Web-{5041E013-26A0-48F1-B571-3707710D49AE}" dt="2023-04-26T23:59:08.343" v="96" actId="1076"/>
        <pc:sldMkLst>
          <pc:docMk/>
          <pc:sldMk cId="3357202399" sldId="260"/>
        </pc:sldMkLst>
        <pc:spChg chg="add mod">
          <ac:chgData name="UCM Housing" userId="S::housing@ucmerced.edu::595202c3-ec55-4db9-99ed-4e904e80758b" providerId="AD" clId="Web-{5041E013-26A0-48F1-B571-3707710D49AE}" dt="2023-04-26T23:57:53.575" v="24"/>
          <ac:spMkLst>
            <pc:docMk/>
            <pc:sldMk cId="3357202399" sldId="260"/>
            <ac:spMk id="3" creationId="{1EE38F72-62D4-8171-12CD-94AAC561CE52}"/>
          </ac:spMkLst>
        </pc:spChg>
        <pc:spChg chg="mod">
          <ac:chgData name="UCM Housing" userId="S::housing@ucmerced.edu::595202c3-ec55-4db9-99ed-4e904e80758b" providerId="AD" clId="Web-{5041E013-26A0-48F1-B571-3707710D49AE}" dt="2023-04-26T23:58:12.341" v="31" actId="14100"/>
          <ac:spMkLst>
            <pc:docMk/>
            <pc:sldMk cId="3357202399" sldId="260"/>
            <ac:spMk id="5" creationId="{3CC9E9FD-08DA-A65D-1A6B-0DC14138A582}"/>
          </ac:spMkLst>
        </pc:spChg>
        <pc:spChg chg="add mod">
          <ac:chgData name="UCM Housing" userId="S::housing@ucmerced.edu::595202c3-ec55-4db9-99ed-4e904e80758b" providerId="AD" clId="Web-{5041E013-26A0-48F1-B571-3707710D49AE}" dt="2023-04-26T23:59:08.343" v="96" actId="1076"/>
          <ac:spMkLst>
            <pc:docMk/>
            <pc:sldMk cId="3357202399" sldId="260"/>
            <ac:spMk id="6" creationId="{161114AB-A461-5DB2-E1D5-C5FED7192509}"/>
          </ac:spMkLst>
        </pc:spChg>
        <pc:picChg chg="add mod">
          <ac:chgData name="UCM Housing" userId="S::housing@ucmerced.edu::595202c3-ec55-4db9-99ed-4e904e80758b" providerId="AD" clId="Web-{5041E013-26A0-48F1-B571-3707710D49AE}" dt="2023-04-26T23:57:57.169" v="26" actId="1076"/>
          <ac:picMkLst>
            <pc:docMk/>
            <pc:sldMk cId="3357202399" sldId="260"/>
            <ac:picMk id="2" creationId="{8860FFB6-8271-761F-D908-FC19DA941A7F}"/>
          </ac:picMkLst>
        </pc:picChg>
        <pc:picChg chg="del">
          <ac:chgData name="UCM Housing" userId="S::housing@ucmerced.edu::595202c3-ec55-4db9-99ed-4e904e80758b" providerId="AD" clId="Web-{5041E013-26A0-48F1-B571-3707710D49AE}" dt="2023-04-26T23:56:05.493" v="0"/>
          <ac:picMkLst>
            <pc:docMk/>
            <pc:sldMk cId="3357202399" sldId="260"/>
            <ac:picMk id="4" creationId="{A2639338-E47F-B0EF-32C8-E62A45D65B61}"/>
          </ac:picMkLst>
        </pc:picChg>
      </pc:sldChg>
      <pc:sldChg chg="addSp delSp modSp">
        <pc:chgData name="UCM Housing" userId="S::housing@ucmerced.edu::595202c3-ec55-4db9-99ed-4e904e80758b" providerId="AD" clId="Web-{5041E013-26A0-48F1-B571-3707710D49AE}" dt="2023-04-27T00:01:04.644" v="101" actId="14100"/>
        <pc:sldMkLst>
          <pc:docMk/>
          <pc:sldMk cId="3687748635" sldId="261"/>
        </pc:sldMkLst>
        <pc:picChg chg="del">
          <ac:chgData name="UCM Housing" userId="S::housing@ucmerced.edu::595202c3-ec55-4db9-99ed-4e904e80758b" providerId="AD" clId="Web-{5041E013-26A0-48F1-B571-3707710D49AE}" dt="2023-04-27T00:00:54.191" v="97"/>
          <ac:picMkLst>
            <pc:docMk/>
            <pc:sldMk cId="3687748635" sldId="261"/>
            <ac:picMk id="2" creationId="{4820F4D1-77F5-13E6-39EA-EE370B5B1037}"/>
          </ac:picMkLst>
        </pc:picChg>
        <pc:picChg chg="add mod">
          <ac:chgData name="UCM Housing" userId="S::housing@ucmerced.edu::595202c3-ec55-4db9-99ed-4e904e80758b" providerId="AD" clId="Web-{5041E013-26A0-48F1-B571-3707710D49AE}" dt="2023-04-27T00:01:04.644" v="101" actId="14100"/>
          <ac:picMkLst>
            <pc:docMk/>
            <pc:sldMk cId="3687748635" sldId="261"/>
            <ac:picMk id="4" creationId="{3D689F0A-6E94-EDA4-F51D-1C94665B5DB5}"/>
          </ac:picMkLst>
        </pc:picChg>
      </pc:sldChg>
    </pc:docChg>
  </pc:docChgLst>
  <pc:docChgLst>
    <pc:chgData name="UCM Housing" userId="S::housing@ucmerced.edu::595202c3-ec55-4db9-99ed-4e904e80758b" providerId="AD" clId="Web-{E4DF8951-AD88-8C5B-5F0B-1A3B6C815C55}"/>
    <pc:docChg chg="modSld sldOrd">
      <pc:chgData name="UCM Housing" userId="S::housing@ucmerced.edu::595202c3-ec55-4db9-99ed-4e904e80758b" providerId="AD" clId="Web-{E4DF8951-AD88-8C5B-5F0B-1A3B6C815C55}" dt="2023-04-27T19:48:19.841" v="124"/>
      <pc:docMkLst>
        <pc:docMk/>
      </pc:docMkLst>
      <pc:sldChg chg="addSp delSp modSp">
        <pc:chgData name="UCM Housing" userId="S::housing@ucmerced.edu::595202c3-ec55-4db9-99ed-4e904e80758b" providerId="AD" clId="Web-{E4DF8951-AD88-8C5B-5F0B-1A3B6C815C55}" dt="2023-04-27T19:43:16.736" v="73" actId="1076"/>
        <pc:sldMkLst>
          <pc:docMk/>
          <pc:sldMk cId="813721342" sldId="257"/>
        </pc:sldMkLst>
        <pc:spChg chg="add mod">
          <ac:chgData name="UCM Housing" userId="S::housing@ucmerced.edu::595202c3-ec55-4db9-99ed-4e904e80758b" providerId="AD" clId="Web-{E4DF8951-AD88-8C5B-5F0B-1A3B6C815C55}" dt="2023-04-27T19:43:16.736" v="73" actId="1076"/>
          <ac:spMkLst>
            <pc:docMk/>
            <pc:sldMk cId="813721342" sldId="257"/>
            <ac:spMk id="4" creationId="{9B740F74-740D-93CF-5CD4-F13CE81E0388}"/>
          </ac:spMkLst>
        </pc:spChg>
        <pc:spChg chg="del">
          <ac:chgData name="UCM Housing" userId="S::housing@ucmerced.edu::595202c3-ec55-4db9-99ed-4e904e80758b" providerId="AD" clId="Web-{E4DF8951-AD88-8C5B-5F0B-1A3B6C815C55}" dt="2023-04-27T19:43:06.783" v="69"/>
          <ac:spMkLst>
            <pc:docMk/>
            <pc:sldMk cId="813721342" sldId="257"/>
            <ac:spMk id="6" creationId="{BCC2ABB2-8A35-F5BB-FCAA-2BE983166C5B}"/>
          </ac:spMkLst>
        </pc:spChg>
      </pc:sldChg>
      <pc:sldChg chg="addSp delSp modSp">
        <pc:chgData name="UCM Housing" userId="S::housing@ucmerced.edu::595202c3-ec55-4db9-99ed-4e904e80758b" providerId="AD" clId="Web-{E4DF8951-AD88-8C5B-5F0B-1A3B6C815C55}" dt="2023-04-27T19:43:50.362" v="84"/>
        <pc:sldMkLst>
          <pc:docMk/>
          <pc:sldMk cId="2045818822" sldId="259"/>
        </pc:sldMkLst>
        <pc:spChg chg="add del mod">
          <ac:chgData name="UCM Housing" userId="S::housing@ucmerced.edu::595202c3-ec55-4db9-99ed-4e904e80758b" providerId="AD" clId="Web-{E4DF8951-AD88-8C5B-5F0B-1A3B6C815C55}" dt="2023-04-27T19:43:50.362" v="84"/>
          <ac:spMkLst>
            <pc:docMk/>
            <pc:sldMk cId="2045818822" sldId="259"/>
            <ac:spMk id="7" creationId="{271A9F9F-9715-9A95-B309-863C008794A2}"/>
          </ac:spMkLst>
        </pc:spChg>
        <pc:picChg chg="mod">
          <ac:chgData name="UCM Housing" userId="S::housing@ucmerced.edu::595202c3-ec55-4db9-99ed-4e904e80758b" providerId="AD" clId="Web-{E4DF8951-AD88-8C5B-5F0B-1A3B6C815C55}" dt="2023-04-27T19:43:33.596" v="80" actId="1076"/>
          <ac:picMkLst>
            <pc:docMk/>
            <pc:sldMk cId="2045818822" sldId="259"/>
            <ac:picMk id="4" creationId="{C6D912D5-42AF-769D-E047-78F215990DEB}"/>
          </ac:picMkLst>
        </pc:picChg>
      </pc:sldChg>
      <pc:sldChg chg="modSp">
        <pc:chgData name="UCM Housing" userId="S::housing@ucmerced.edu::595202c3-ec55-4db9-99ed-4e904e80758b" providerId="AD" clId="Web-{E4DF8951-AD88-8C5B-5F0B-1A3B6C815C55}" dt="2023-04-27T19:43:54.659" v="86" actId="1076"/>
        <pc:sldMkLst>
          <pc:docMk/>
          <pc:sldMk cId="3357202399" sldId="260"/>
        </pc:sldMkLst>
        <pc:spChg chg="mod">
          <ac:chgData name="UCM Housing" userId="S::housing@ucmerced.edu::595202c3-ec55-4db9-99ed-4e904e80758b" providerId="AD" clId="Web-{E4DF8951-AD88-8C5B-5F0B-1A3B6C815C55}" dt="2023-04-27T19:43:54.659" v="86" actId="1076"/>
          <ac:spMkLst>
            <pc:docMk/>
            <pc:sldMk cId="3357202399" sldId="260"/>
            <ac:spMk id="3" creationId="{1EE38F72-62D4-8171-12CD-94AAC561CE52}"/>
          </ac:spMkLst>
        </pc:spChg>
      </pc:sldChg>
      <pc:sldChg chg="addSp delSp modSp">
        <pc:chgData name="UCM Housing" userId="S::housing@ucmerced.edu::595202c3-ec55-4db9-99ed-4e904e80758b" providerId="AD" clId="Web-{E4DF8951-AD88-8C5B-5F0B-1A3B6C815C55}" dt="2023-04-27T19:45:18.288" v="101" actId="1076"/>
        <pc:sldMkLst>
          <pc:docMk/>
          <pc:sldMk cId="730897234" sldId="263"/>
        </pc:sldMkLst>
        <pc:spChg chg="add del mod">
          <ac:chgData name="UCM Housing" userId="S::housing@ucmerced.edu::595202c3-ec55-4db9-99ed-4e904e80758b" providerId="AD" clId="Web-{E4DF8951-AD88-8C5B-5F0B-1A3B6C815C55}" dt="2023-04-27T19:27:03.559" v="14"/>
          <ac:spMkLst>
            <pc:docMk/>
            <pc:sldMk cId="730897234" sldId="263"/>
            <ac:spMk id="5" creationId="{3F667A58-EB4C-02C4-3ECC-9C61A01713FA}"/>
          </ac:spMkLst>
        </pc:spChg>
        <pc:spChg chg="add del">
          <ac:chgData name="UCM Housing" userId="S::housing@ucmerced.edu::595202c3-ec55-4db9-99ed-4e904e80758b" providerId="AD" clId="Web-{E4DF8951-AD88-8C5B-5F0B-1A3B6C815C55}" dt="2023-04-27T19:27:28.794" v="16"/>
          <ac:spMkLst>
            <pc:docMk/>
            <pc:sldMk cId="730897234" sldId="263"/>
            <ac:spMk id="8" creationId="{E4F53AF8-0E3C-662F-DFAB-2E41F5728A12}"/>
          </ac:spMkLst>
        </pc:spChg>
        <pc:spChg chg="add del">
          <ac:chgData name="UCM Housing" userId="S::housing@ucmerced.edu::595202c3-ec55-4db9-99ed-4e904e80758b" providerId="AD" clId="Web-{E4DF8951-AD88-8C5B-5F0B-1A3B6C815C55}" dt="2023-04-27T19:28:01.733" v="18"/>
          <ac:spMkLst>
            <pc:docMk/>
            <pc:sldMk cId="730897234" sldId="263"/>
            <ac:spMk id="9" creationId="{0815ADF5-B6F6-3A8A-C005-826479699CAE}"/>
          </ac:spMkLst>
        </pc:spChg>
        <pc:spChg chg="add del mod">
          <ac:chgData name="UCM Housing" userId="S::housing@ucmerced.edu::595202c3-ec55-4db9-99ed-4e904e80758b" providerId="AD" clId="Web-{E4DF8951-AD88-8C5B-5F0B-1A3B6C815C55}" dt="2023-04-27T19:28:45.406" v="22"/>
          <ac:spMkLst>
            <pc:docMk/>
            <pc:sldMk cId="730897234" sldId="263"/>
            <ac:spMk id="10" creationId="{B7CDC861-3A6D-7F5A-45C5-0EE59772E6B6}"/>
          </ac:spMkLst>
        </pc:spChg>
        <pc:spChg chg="add del mod">
          <ac:chgData name="UCM Housing" userId="S::housing@ucmerced.edu::595202c3-ec55-4db9-99ed-4e904e80758b" providerId="AD" clId="Web-{E4DF8951-AD88-8C5B-5F0B-1A3B6C815C55}" dt="2023-04-27T19:44:11.223" v="87"/>
          <ac:spMkLst>
            <pc:docMk/>
            <pc:sldMk cId="730897234" sldId="263"/>
            <ac:spMk id="11" creationId="{B726966C-22C4-F219-EDDE-D55FDF13CF10}"/>
          </ac:spMkLst>
        </pc:spChg>
        <pc:spChg chg="add mod">
          <ac:chgData name="UCM Housing" userId="S::housing@ucmerced.edu::595202c3-ec55-4db9-99ed-4e904e80758b" providerId="AD" clId="Web-{E4DF8951-AD88-8C5B-5F0B-1A3B6C815C55}" dt="2023-04-27T19:44:21.442" v="92" actId="1076"/>
          <ac:spMkLst>
            <pc:docMk/>
            <pc:sldMk cId="730897234" sldId="263"/>
            <ac:spMk id="13" creationId="{7690C230-A49F-3951-2DF4-E5F611BDCF75}"/>
          </ac:spMkLst>
        </pc:spChg>
        <pc:picChg chg="mod">
          <ac:chgData name="UCM Housing" userId="S::housing@ucmerced.edu::595202c3-ec55-4db9-99ed-4e904e80758b" providerId="AD" clId="Web-{E4DF8951-AD88-8C5B-5F0B-1A3B6C815C55}" dt="2023-04-27T19:44:19.645" v="91" actId="1076"/>
          <ac:picMkLst>
            <pc:docMk/>
            <pc:sldMk cId="730897234" sldId="263"/>
            <ac:picMk id="7" creationId="{38EA0DAC-C94F-8A48-4975-E66470DDE03F}"/>
          </ac:picMkLst>
        </pc:picChg>
        <pc:inkChg chg="add del">
          <ac:chgData name="UCM Housing" userId="S::housing@ucmerced.edu::595202c3-ec55-4db9-99ed-4e904e80758b" providerId="AD" clId="Web-{E4DF8951-AD88-8C5B-5F0B-1A3B6C815C55}" dt="2023-04-27T19:25:36.430" v="2"/>
          <ac:inkMkLst>
            <pc:docMk/>
            <pc:sldMk cId="730897234" sldId="263"/>
            <ac:inkMk id="2" creationId="{B6C1E55F-4A02-8BBF-B992-8DBBADE46533}"/>
          </ac:inkMkLst>
        </pc:inkChg>
        <pc:inkChg chg="add del">
          <ac:chgData name="UCM Housing" userId="S::housing@ucmerced.edu::595202c3-ec55-4db9-99ed-4e904e80758b" providerId="AD" clId="Web-{E4DF8951-AD88-8C5B-5F0B-1A3B6C815C55}" dt="2023-04-27T19:26:13.494" v="5"/>
          <ac:inkMkLst>
            <pc:docMk/>
            <pc:sldMk cId="730897234" sldId="263"/>
            <ac:inkMk id="6" creationId="{A1FE038B-CF12-F696-D9A7-6B7977B2E52E}"/>
          </ac:inkMkLst>
        </pc:inkChg>
        <pc:cxnChg chg="add mod">
          <ac:chgData name="UCM Housing" userId="S::housing@ucmerced.edu::595202c3-ec55-4db9-99ed-4e904e80758b" providerId="AD" clId="Web-{E4DF8951-AD88-8C5B-5F0B-1A3B6C815C55}" dt="2023-04-27T19:45:18.288" v="101" actId="1076"/>
          <ac:cxnSpMkLst>
            <pc:docMk/>
            <pc:sldMk cId="730897234" sldId="263"/>
            <ac:cxnSpMk id="14" creationId="{16EC78EF-FB65-76C5-8A1E-2D713B0016AC}"/>
          </ac:cxnSpMkLst>
        </pc:cxnChg>
      </pc:sldChg>
      <pc:sldChg chg="addSp delSp modSp">
        <pc:chgData name="UCM Housing" userId="S::housing@ucmerced.edu::595202c3-ec55-4db9-99ed-4e904e80758b" providerId="AD" clId="Web-{E4DF8951-AD88-8C5B-5F0B-1A3B6C815C55}" dt="2023-04-27T19:48:09.372" v="120"/>
        <pc:sldMkLst>
          <pc:docMk/>
          <pc:sldMk cId="1904645598" sldId="264"/>
        </pc:sldMkLst>
        <pc:spChg chg="add del mod">
          <ac:chgData name="UCM Housing" userId="S::housing@ucmerced.edu::595202c3-ec55-4db9-99ed-4e904e80758b" providerId="AD" clId="Web-{E4DF8951-AD88-8C5B-5F0B-1A3B6C815C55}" dt="2023-04-27T19:42:54.204" v="68"/>
          <ac:spMkLst>
            <pc:docMk/>
            <pc:sldMk cId="1904645598" sldId="264"/>
            <ac:spMk id="6" creationId="{54F371F2-BB42-CC27-AF7E-F7BA8D6275B9}"/>
          </ac:spMkLst>
        </pc:spChg>
        <pc:picChg chg="mod">
          <ac:chgData name="UCM Housing" userId="S::housing@ucmerced.edu::595202c3-ec55-4db9-99ed-4e904e80758b" providerId="AD" clId="Web-{E4DF8951-AD88-8C5B-5F0B-1A3B6C815C55}" dt="2023-04-27T19:42:46.891" v="66" actId="1076"/>
          <ac:picMkLst>
            <pc:docMk/>
            <pc:sldMk cId="1904645598" sldId="264"/>
            <ac:picMk id="2" creationId="{A458E4FC-6588-4B2E-42D6-78A1657101D9}"/>
          </ac:picMkLst>
        </pc:picChg>
        <pc:cxnChg chg="add del mod">
          <ac:chgData name="UCM Housing" userId="S::housing@ucmerced.edu::595202c3-ec55-4db9-99ed-4e904e80758b" providerId="AD" clId="Web-{E4DF8951-AD88-8C5B-5F0B-1A3B6C815C55}" dt="2023-04-27T19:48:09.372" v="120"/>
          <ac:cxnSpMkLst>
            <pc:docMk/>
            <pc:sldMk cId="1904645598" sldId="264"/>
            <ac:cxnSpMk id="8" creationId="{C5B7AF85-691C-6D97-D724-D06CBB3B653F}"/>
          </ac:cxnSpMkLst>
        </pc:cxnChg>
      </pc:sldChg>
      <pc:sldChg chg="ord">
        <pc:chgData name="UCM Housing" userId="S::housing@ucmerced.edu::595202c3-ec55-4db9-99ed-4e904e80758b" providerId="AD" clId="Web-{E4DF8951-AD88-8C5B-5F0B-1A3B6C815C55}" dt="2023-04-27T19:33:27.839" v="35"/>
        <pc:sldMkLst>
          <pc:docMk/>
          <pc:sldMk cId="157761043" sldId="267"/>
        </pc:sldMkLst>
      </pc:sldChg>
      <pc:sldChg chg="addSp modSp">
        <pc:chgData name="UCM Housing" userId="S::housing@ucmerced.edu::595202c3-ec55-4db9-99ed-4e904e80758b" providerId="AD" clId="Web-{E4DF8951-AD88-8C5B-5F0B-1A3B6C815C55}" dt="2023-04-27T19:41:29.357" v="43"/>
        <pc:sldMkLst>
          <pc:docMk/>
          <pc:sldMk cId="2555626886" sldId="268"/>
        </pc:sldMkLst>
        <pc:spChg chg="add mod">
          <ac:chgData name="UCM Housing" userId="S::housing@ucmerced.edu::595202c3-ec55-4db9-99ed-4e904e80758b" providerId="AD" clId="Web-{E4DF8951-AD88-8C5B-5F0B-1A3B6C815C55}" dt="2023-04-27T19:41:29.357" v="43"/>
          <ac:spMkLst>
            <pc:docMk/>
            <pc:sldMk cId="2555626886" sldId="268"/>
            <ac:spMk id="5" creationId="{5FDF1BE7-76C0-B04A-6EA2-F21487653988}"/>
          </ac:spMkLst>
        </pc:spChg>
      </pc:sldChg>
      <pc:sldChg chg="addSp modSp">
        <pc:chgData name="UCM Housing" userId="S::housing@ucmerced.edu::595202c3-ec55-4db9-99ed-4e904e80758b" providerId="AD" clId="Web-{E4DF8951-AD88-8C5B-5F0B-1A3B6C815C55}" dt="2023-04-27T19:46:33.431" v="109" actId="1076"/>
        <pc:sldMkLst>
          <pc:docMk/>
          <pc:sldMk cId="2550770742" sldId="269"/>
        </pc:sldMkLst>
        <pc:spChg chg="add mod">
          <ac:chgData name="UCM Housing" userId="S::housing@ucmerced.edu::595202c3-ec55-4db9-99ed-4e904e80758b" providerId="AD" clId="Web-{E4DF8951-AD88-8C5B-5F0B-1A3B6C815C55}" dt="2023-04-27T19:41:46.451" v="47" actId="1076"/>
          <ac:spMkLst>
            <pc:docMk/>
            <pc:sldMk cId="2550770742" sldId="269"/>
            <ac:spMk id="5" creationId="{9B62BF1F-77E7-BD23-6BC5-10831B4E51C7}"/>
          </ac:spMkLst>
        </pc:spChg>
        <pc:cxnChg chg="add mod">
          <ac:chgData name="UCM Housing" userId="S::housing@ucmerced.edu::595202c3-ec55-4db9-99ed-4e904e80758b" providerId="AD" clId="Web-{E4DF8951-AD88-8C5B-5F0B-1A3B6C815C55}" dt="2023-04-27T19:46:33.431" v="109" actId="1076"/>
          <ac:cxnSpMkLst>
            <pc:docMk/>
            <pc:sldMk cId="2550770742" sldId="269"/>
            <ac:cxnSpMk id="6" creationId="{76121B0F-BB0B-5615-7D44-771B02E3CF03}"/>
          </ac:cxnSpMkLst>
        </pc:cxnChg>
      </pc:sldChg>
      <pc:sldChg chg="addSp modSp">
        <pc:chgData name="UCM Housing" userId="S::housing@ucmerced.edu::595202c3-ec55-4db9-99ed-4e904e80758b" providerId="AD" clId="Web-{E4DF8951-AD88-8C5B-5F0B-1A3B6C815C55}" dt="2023-04-27T19:41:53.889" v="50" actId="1076"/>
        <pc:sldMkLst>
          <pc:docMk/>
          <pc:sldMk cId="3148106461" sldId="270"/>
        </pc:sldMkLst>
        <pc:spChg chg="add mod">
          <ac:chgData name="UCM Housing" userId="S::housing@ucmerced.edu::595202c3-ec55-4db9-99ed-4e904e80758b" providerId="AD" clId="Web-{E4DF8951-AD88-8C5B-5F0B-1A3B6C815C55}" dt="2023-04-27T19:41:53.889" v="50" actId="1076"/>
          <ac:spMkLst>
            <pc:docMk/>
            <pc:sldMk cId="3148106461" sldId="270"/>
            <ac:spMk id="5" creationId="{74B8F4F2-8A33-C749-7844-81309E7AC83A}"/>
          </ac:spMkLst>
        </pc:spChg>
      </pc:sldChg>
      <pc:sldChg chg="addSp delSp modSp">
        <pc:chgData name="UCM Housing" userId="S::housing@ucmerced.edu::595202c3-ec55-4db9-99ed-4e904e80758b" providerId="AD" clId="Web-{E4DF8951-AD88-8C5B-5F0B-1A3B6C815C55}" dt="2023-04-27T19:47:32.261" v="117"/>
        <pc:sldMkLst>
          <pc:docMk/>
          <pc:sldMk cId="2750370883" sldId="271"/>
        </pc:sldMkLst>
        <pc:spChg chg="add del mod">
          <ac:chgData name="UCM Housing" userId="S::housing@ucmerced.edu::595202c3-ec55-4db9-99ed-4e904e80758b" providerId="AD" clId="Web-{E4DF8951-AD88-8C5B-5F0B-1A3B6C815C55}" dt="2023-04-27T19:46:50.275" v="110"/>
          <ac:spMkLst>
            <pc:docMk/>
            <pc:sldMk cId="2750370883" sldId="271"/>
            <ac:spMk id="5" creationId="{EC84D79F-940F-2B4B-74A9-EDB28B78ABD2}"/>
          </ac:spMkLst>
        </pc:spChg>
        <pc:picChg chg="mod">
          <ac:chgData name="UCM Housing" userId="S::housing@ucmerced.edu::595202c3-ec55-4db9-99ed-4e904e80758b" providerId="AD" clId="Web-{E4DF8951-AD88-8C5B-5F0B-1A3B6C815C55}" dt="2023-04-27T19:23:38.879" v="0" actId="1076"/>
          <ac:picMkLst>
            <pc:docMk/>
            <pc:sldMk cId="2750370883" sldId="271"/>
            <ac:picMk id="2" creationId="{A8DF09C8-285B-5E4B-706D-66D368CA8FB4}"/>
          </ac:picMkLst>
        </pc:picChg>
        <pc:cxnChg chg="add mod">
          <ac:chgData name="UCM Housing" userId="S::housing@ucmerced.edu::595202c3-ec55-4db9-99ed-4e904e80758b" providerId="AD" clId="Web-{E4DF8951-AD88-8C5B-5F0B-1A3B6C815C55}" dt="2023-04-27T19:47:32.261" v="117"/>
          <ac:cxnSpMkLst>
            <pc:docMk/>
            <pc:sldMk cId="2750370883" sldId="271"/>
            <ac:cxnSpMk id="6" creationId="{E77D29BB-4246-A428-0245-8893646D5ADE}"/>
          </ac:cxnSpMkLst>
        </pc:cxnChg>
      </pc:sldChg>
      <pc:sldChg chg="addSp modSp">
        <pc:chgData name="UCM Housing" userId="S::housing@ucmerced.edu::595202c3-ec55-4db9-99ed-4e904e80758b" providerId="AD" clId="Web-{E4DF8951-AD88-8C5B-5F0B-1A3B6C815C55}" dt="2023-04-27T19:42:12.077" v="56" actId="1076"/>
        <pc:sldMkLst>
          <pc:docMk/>
          <pc:sldMk cId="2170374945" sldId="272"/>
        </pc:sldMkLst>
        <pc:spChg chg="add mod">
          <ac:chgData name="UCM Housing" userId="S::housing@ucmerced.edu::595202c3-ec55-4db9-99ed-4e904e80758b" providerId="AD" clId="Web-{E4DF8951-AD88-8C5B-5F0B-1A3B6C815C55}" dt="2023-04-27T19:42:12.077" v="56" actId="1076"/>
          <ac:spMkLst>
            <pc:docMk/>
            <pc:sldMk cId="2170374945" sldId="272"/>
            <ac:spMk id="4" creationId="{D9A7FAAC-0CF3-ED5A-36EB-4EC2FC0D4836}"/>
          </ac:spMkLst>
        </pc:spChg>
      </pc:sldChg>
      <pc:sldChg chg="addSp delSp modSp">
        <pc:chgData name="UCM Housing" userId="S::housing@ucmerced.edu::595202c3-ec55-4db9-99ed-4e904e80758b" providerId="AD" clId="Web-{E4DF8951-AD88-8C5B-5F0B-1A3B6C815C55}" dt="2023-04-27T19:48:19.841" v="124"/>
        <pc:sldMkLst>
          <pc:docMk/>
          <pc:sldMk cId="2593367017" sldId="274"/>
        </pc:sldMkLst>
        <pc:spChg chg="add del mod">
          <ac:chgData name="UCM Housing" userId="S::housing@ucmerced.edu::595202c3-ec55-4db9-99ed-4e904e80758b" providerId="AD" clId="Web-{E4DF8951-AD88-8C5B-5F0B-1A3B6C815C55}" dt="2023-04-27T19:42:20.328" v="59"/>
          <ac:spMkLst>
            <pc:docMk/>
            <pc:sldMk cId="2593367017" sldId="274"/>
            <ac:spMk id="5" creationId="{9E16321F-4DC9-92DF-2276-3E38BD0C88C3}"/>
          </ac:spMkLst>
        </pc:spChg>
        <pc:cxnChg chg="add del mod">
          <ac:chgData name="UCM Housing" userId="S::housing@ucmerced.edu::595202c3-ec55-4db9-99ed-4e904e80758b" providerId="AD" clId="Web-{E4DF8951-AD88-8C5B-5F0B-1A3B6C815C55}" dt="2023-04-27T19:48:19.841" v="124"/>
          <ac:cxnSpMkLst>
            <pc:docMk/>
            <pc:sldMk cId="2593367017" sldId="274"/>
            <ac:cxnSpMk id="7" creationId="{8E087241-E13C-ED52-75B0-DDCE281B48A1}"/>
          </ac:cxnSpMkLst>
        </pc:cxnChg>
      </pc:sldChg>
      <pc:sldChg chg="addSp modSp">
        <pc:chgData name="UCM Housing" userId="S::housing@ucmerced.edu::595202c3-ec55-4db9-99ed-4e904e80758b" providerId="AD" clId="Web-{E4DF8951-AD88-8C5B-5F0B-1A3B6C815C55}" dt="2023-04-27T19:42:37" v="64" actId="1076"/>
        <pc:sldMkLst>
          <pc:docMk/>
          <pc:sldMk cId="3440692074" sldId="275"/>
        </pc:sldMkLst>
        <pc:spChg chg="add mod">
          <ac:chgData name="UCM Housing" userId="S::housing@ucmerced.edu::595202c3-ec55-4db9-99ed-4e904e80758b" providerId="AD" clId="Web-{E4DF8951-AD88-8C5B-5F0B-1A3B6C815C55}" dt="2023-04-27T19:42:37" v="64" actId="1076"/>
          <ac:spMkLst>
            <pc:docMk/>
            <pc:sldMk cId="3440692074" sldId="275"/>
            <ac:spMk id="5" creationId="{083F66EC-4700-354B-E6AC-DE32189880C2}"/>
          </ac:spMkLst>
        </pc:spChg>
      </pc:sldChg>
    </pc:docChg>
  </pc:docChgLst>
  <pc:docChgLst>
    <pc:chgData name="Sebastian Garcia" userId="S::sgarcia300@ucmerced.edu::6cf16258-8b3f-47cd-a4a5-efef5398452d" providerId="AD" clId="Web-{79B30E09-CD5C-783D-D216-6EF28D935CA3}"/>
    <pc:docChg chg="addSld delSld modSld sldOrd">
      <pc:chgData name="Sebastian Garcia" userId="S::sgarcia300@ucmerced.edu::6cf16258-8b3f-47cd-a4a5-efef5398452d" providerId="AD" clId="Web-{79B30E09-CD5C-783D-D216-6EF28D935CA3}" dt="2023-04-27T22:08:34.423" v="130" actId="1076"/>
      <pc:docMkLst>
        <pc:docMk/>
      </pc:docMkLst>
      <pc:sldChg chg="del">
        <pc:chgData name="Sebastian Garcia" userId="S::sgarcia300@ucmerced.edu::6cf16258-8b3f-47cd-a4a5-efef5398452d" providerId="AD" clId="Web-{79B30E09-CD5C-783D-D216-6EF28D935CA3}" dt="2023-04-27T21:54:04.915" v="41"/>
        <pc:sldMkLst>
          <pc:docMk/>
          <pc:sldMk cId="1904645598" sldId="264"/>
        </pc:sldMkLst>
      </pc:sldChg>
      <pc:sldChg chg="del">
        <pc:chgData name="Sebastian Garcia" userId="S::sgarcia300@ucmerced.edu::6cf16258-8b3f-47cd-a4a5-efef5398452d" providerId="AD" clId="Web-{79B30E09-CD5C-783D-D216-6EF28D935CA3}" dt="2023-04-27T21:55:54.168" v="66"/>
        <pc:sldMkLst>
          <pc:docMk/>
          <pc:sldMk cId="1339345327" sldId="265"/>
        </pc:sldMkLst>
      </pc:sldChg>
      <pc:sldChg chg="del">
        <pc:chgData name="Sebastian Garcia" userId="S::sgarcia300@ucmerced.edu::6cf16258-8b3f-47cd-a4a5-efef5398452d" providerId="AD" clId="Web-{79B30E09-CD5C-783D-D216-6EF28D935CA3}" dt="2023-04-27T21:57:00.983" v="83"/>
        <pc:sldMkLst>
          <pc:docMk/>
          <pc:sldMk cId="2179531354" sldId="266"/>
        </pc:sldMkLst>
      </pc:sldChg>
      <pc:sldChg chg="del">
        <pc:chgData name="Sebastian Garcia" userId="S::sgarcia300@ucmerced.edu::6cf16258-8b3f-47cd-a4a5-efef5398452d" providerId="AD" clId="Web-{79B30E09-CD5C-783D-D216-6EF28D935CA3}" dt="2023-04-27T21:51:39.912" v="16"/>
        <pc:sldMkLst>
          <pc:docMk/>
          <pc:sldMk cId="3440692074" sldId="275"/>
        </pc:sldMkLst>
      </pc:sldChg>
      <pc:sldChg chg="modSp">
        <pc:chgData name="Sebastian Garcia" userId="S::sgarcia300@ucmerced.edu::6cf16258-8b3f-47cd-a4a5-efef5398452d" providerId="AD" clId="Web-{79B30E09-CD5C-783D-D216-6EF28D935CA3}" dt="2023-04-27T21:58:31.266" v="88" actId="20577"/>
        <pc:sldMkLst>
          <pc:docMk/>
          <pc:sldMk cId="695740718" sldId="286"/>
        </pc:sldMkLst>
        <pc:spChg chg="mod">
          <ac:chgData name="Sebastian Garcia" userId="S::sgarcia300@ucmerced.edu::6cf16258-8b3f-47cd-a4a5-efef5398452d" providerId="AD" clId="Web-{79B30E09-CD5C-783D-D216-6EF28D935CA3}" dt="2023-04-27T21:58:31.266" v="88" actId="20577"/>
          <ac:spMkLst>
            <pc:docMk/>
            <pc:sldMk cId="695740718" sldId="286"/>
            <ac:spMk id="2" creationId="{87122926-2C35-B2DD-42A2-0EABEC976304}"/>
          </ac:spMkLst>
        </pc:spChg>
      </pc:sldChg>
      <pc:sldChg chg="addSp delSp modSp ord">
        <pc:chgData name="Sebastian Garcia" userId="S::sgarcia300@ucmerced.edu::6cf16258-8b3f-47cd-a4a5-efef5398452d" providerId="AD" clId="Web-{79B30E09-CD5C-783D-D216-6EF28D935CA3}" dt="2023-04-27T21:51:27.521" v="15" actId="1076"/>
        <pc:sldMkLst>
          <pc:docMk/>
          <pc:sldMk cId="105684544" sldId="298"/>
        </pc:sldMkLst>
        <pc:spChg chg="add del mod">
          <ac:chgData name="Sebastian Garcia" userId="S::sgarcia300@ucmerced.edu::6cf16258-8b3f-47cd-a4a5-efef5398452d" providerId="AD" clId="Web-{79B30E09-CD5C-783D-D216-6EF28D935CA3}" dt="2023-04-27T21:50:25.003" v="3"/>
          <ac:spMkLst>
            <pc:docMk/>
            <pc:sldMk cId="105684544" sldId="298"/>
            <ac:spMk id="3" creationId="{D96DD5B0-5967-3B3F-7179-58D34498AE52}"/>
          </ac:spMkLst>
        </pc:spChg>
        <pc:spChg chg="del">
          <ac:chgData name="Sebastian Garcia" userId="S::sgarcia300@ucmerced.edu::6cf16258-8b3f-47cd-a4a5-efef5398452d" providerId="AD" clId="Web-{79B30E09-CD5C-783D-D216-6EF28D935CA3}" dt="2023-04-27T21:50:58.832" v="5"/>
          <ac:spMkLst>
            <pc:docMk/>
            <pc:sldMk cId="105684544" sldId="298"/>
            <ac:spMk id="7" creationId="{7C3F4EA3-2A25-D81D-1EC1-0B995E0D9AC7}"/>
          </ac:spMkLst>
        </pc:spChg>
        <pc:spChg chg="add del mod">
          <ac:chgData name="Sebastian Garcia" userId="S::sgarcia300@ucmerced.edu::6cf16258-8b3f-47cd-a4a5-efef5398452d" providerId="AD" clId="Web-{79B30E09-CD5C-783D-D216-6EF28D935CA3}" dt="2023-04-27T21:51:11.255" v="9"/>
          <ac:spMkLst>
            <pc:docMk/>
            <pc:sldMk cId="105684544" sldId="298"/>
            <ac:spMk id="10" creationId="{EED611D5-F6E0-3093-C5EF-C80516DEF219}"/>
          </ac:spMkLst>
        </pc:spChg>
        <pc:spChg chg="add mod">
          <ac:chgData name="Sebastian Garcia" userId="S::sgarcia300@ucmerced.edu::6cf16258-8b3f-47cd-a4a5-efef5398452d" providerId="AD" clId="Web-{79B30E09-CD5C-783D-D216-6EF28D935CA3}" dt="2023-04-27T21:51:27.521" v="15" actId="1076"/>
          <ac:spMkLst>
            <pc:docMk/>
            <pc:sldMk cId="105684544" sldId="298"/>
            <ac:spMk id="11" creationId="{4413FDC1-7F18-D306-9DE8-63ADDEFAD716}"/>
          </ac:spMkLst>
        </pc:spChg>
        <pc:picChg chg="add mod">
          <ac:chgData name="Sebastian Garcia" userId="S::sgarcia300@ucmerced.edu::6cf16258-8b3f-47cd-a4a5-efef5398452d" providerId="AD" clId="Web-{79B30E09-CD5C-783D-D216-6EF28D935CA3}" dt="2023-04-27T21:51:22.770" v="14" actId="1076"/>
          <ac:picMkLst>
            <pc:docMk/>
            <pc:sldMk cId="105684544" sldId="298"/>
            <ac:picMk id="5" creationId="{CC103D61-6E94-7D26-2ADE-9E1D2E9BF35F}"/>
          </ac:picMkLst>
        </pc:picChg>
        <pc:picChg chg="del">
          <ac:chgData name="Sebastian Garcia" userId="S::sgarcia300@ucmerced.edu::6cf16258-8b3f-47cd-a4a5-efef5398452d" providerId="AD" clId="Web-{79B30E09-CD5C-783D-D216-6EF28D935CA3}" dt="2023-04-27T21:50:10.550" v="1"/>
          <ac:picMkLst>
            <pc:docMk/>
            <pc:sldMk cId="105684544" sldId="298"/>
            <ac:picMk id="8" creationId="{4CDEE95D-3651-FD4F-8905-2C35A3954DDA}"/>
          </ac:picMkLst>
        </pc:picChg>
        <pc:picChg chg="del">
          <ac:chgData name="Sebastian Garcia" userId="S::sgarcia300@ucmerced.edu::6cf16258-8b3f-47cd-a4a5-efef5398452d" providerId="AD" clId="Web-{79B30E09-CD5C-783D-D216-6EF28D935CA3}" dt="2023-04-27T21:50:10.706" v="2"/>
          <ac:picMkLst>
            <pc:docMk/>
            <pc:sldMk cId="105684544" sldId="298"/>
            <ac:picMk id="9" creationId="{1F4AEDBC-3A47-A8FD-45BC-2173206B5787}"/>
          </ac:picMkLst>
        </pc:picChg>
      </pc:sldChg>
      <pc:sldChg chg="addSp delSp modSp add ord replId">
        <pc:chgData name="Sebastian Garcia" userId="S::sgarcia300@ucmerced.edu::6cf16258-8b3f-47cd-a4a5-efef5398452d" providerId="AD" clId="Web-{79B30E09-CD5C-783D-D216-6EF28D935CA3}" dt="2023-04-27T21:54:17.775" v="46" actId="1076"/>
        <pc:sldMkLst>
          <pc:docMk/>
          <pc:sldMk cId="1526223803" sldId="299"/>
        </pc:sldMkLst>
        <pc:spChg chg="add mod">
          <ac:chgData name="Sebastian Garcia" userId="S::sgarcia300@ucmerced.edu::6cf16258-8b3f-47cd-a4a5-efef5398452d" providerId="AD" clId="Web-{79B30E09-CD5C-783D-D216-6EF28D935CA3}" dt="2023-04-27T21:54:17.775" v="46" actId="1076"/>
          <ac:spMkLst>
            <pc:docMk/>
            <pc:sldMk cId="1526223803" sldId="299"/>
            <ac:spMk id="4" creationId="{DD128EB2-0240-C51C-CA4D-974C3B9C5CB8}"/>
          </ac:spMkLst>
        </pc:spChg>
        <pc:spChg chg="add mod">
          <ac:chgData name="Sebastian Garcia" userId="S::sgarcia300@ucmerced.edu::6cf16258-8b3f-47cd-a4a5-efef5398452d" providerId="AD" clId="Web-{79B30E09-CD5C-783D-D216-6EF28D935CA3}" dt="2023-04-27T21:53:42.509" v="39" actId="1076"/>
          <ac:spMkLst>
            <pc:docMk/>
            <pc:sldMk cId="1526223803" sldId="299"/>
            <ac:spMk id="6" creationId="{018D4C00-068D-8D00-C055-C8E8BC058B8E}"/>
          </ac:spMkLst>
        </pc:spChg>
        <pc:spChg chg="del mod">
          <ac:chgData name="Sebastian Garcia" userId="S::sgarcia300@ucmerced.edu::6cf16258-8b3f-47cd-a4a5-efef5398452d" providerId="AD" clId="Web-{79B30E09-CD5C-783D-D216-6EF28D935CA3}" dt="2023-04-27T21:53:00.758" v="23"/>
          <ac:spMkLst>
            <pc:docMk/>
            <pc:sldMk cId="1526223803" sldId="299"/>
            <ac:spMk id="11" creationId="{4413FDC1-7F18-D306-9DE8-63ADDEFAD716}"/>
          </ac:spMkLst>
        </pc:spChg>
        <pc:picChg chg="add mod">
          <ac:chgData name="Sebastian Garcia" userId="S::sgarcia300@ucmerced.edu::6cf16258-8b3f-47cd-a4a5-efef5398452d" providerId="AD" clId="Web-{79B30E09-CD5C-783D-D216-6EF28D935CA3}" dt="2023-04-27T21:53:13.242" v="28" actId="1076"/>
          <ac:picMkLst>
            <pc:docMk/>
            <pc:sldMk cId="1526223803" sldId="299"/>
            <ac:picMk id="3" creationId="{89B4154E-47C3-BC92-23B9-0FAA627EB817}"/>
          </ac:picMkLst>
        </pc:picChg>
        <pc:picChg chg="del">
          <ac:chgData name="Sebastian Garcia" userId="S::sgarcia300@ucmerced.edu::6cf16258-8b3f-47cd-a4a5-efef5398452d" providerId="AD" clId="Web-{79B30E09-CD5C-783D-D216-6EF28D935CA3}" dt="2023-04-27T21:52:26.053" v="19"/>
          <ac:picMkLst>
            <pc:docMk/>
            <pc:sldMk cId="1526223803" sldId="299"/>
            <ac:picMk id="5" creationId="{CC103D61-6E94-7D26-2ADE-9E1D2E9BF35F}"/>
          </ac:picMkLst>
        </pc:picChg>
      </pc:sldChg>
      <pc:sldChg chg="addSp delSp modSp add replId">
        <pc:chgData name="Sebastian Garcia" userId="S::sgarcia300@ucmerced.edu::6cf16258-8b3f-47cd-a4a5-efef5398452d" providerId="AD" clId="Web-{79B30E09-CD5C-783D-D216-6EF28D935CA3}" dt="2023-04-27T21:55:45.262" v="65" actId="1076"/>
        <pc:sldMkLst>
          <pc:docMk/>
          <pc:sldMk cId="3382612640" sldId="300"/>
        </pc:sldMkLst>
        <pc:spChg chg="del mod">
          <ac:chgData name="Sebastian Garcia" userId="S::sgarcia300@ucmerced.edu::6cf16258-8b3f-47cd-a4a5-efef5398452d" providerId="AD" clId="Web-{79B30E09-CD5C-783D-D216-6EF28D935CA3}" dt="2023-04-27T21:55:13.730" v="52"/>
          <ac:spMkLst>
            <pc:docMk/>
            <pc:sldMk cId="3382612640" sldId="300"/>
            <ac:spMk id="4" creationId="{DD128EB2-0240-C51C-CA4D-974C3B9C5CB8}"/>
          </ac:spMkLst>
        </pc:spChg>
        <pc:spChg chg="del">
          <ac:chgData name="Sebastian Garcia" userId="S::sgarcia300@ucmerced.edu::6cf16258-8b3f-47cd-a4a5-efef5398452d" providerId="AD" clId="Web-{79B30E09-CD5C-783D-D216-6EF28D935CA3}" dt="2023-04-27T21:55:14.167" v="53"/>
          <ac:spMkLst>
            <pc:docMk/>
            <pc:sldMk cId="3382612640" sldId="300"/>
            <ac:spMk id="6" creationId="{018D4C00-068D-8D00-C055-C8E8BC058B8E}"/>
          </ac:spMkLst>
        </pc:spChg>
        <pc:spChg chg="add mod">
          <ac:chgData name="Sebastian Garcia" userId="S::sgarcia300@ucmerced.edu::6cf16258-8b3f-47cd-a4a5-efef5398452d" providerId="AD" clId="Web-{79B30E09-CD5C-783D-D216-6EF28D935CA3}" dt="2023-04-27T21:55:45.262" v="65" actId="1076"/>
          <ac:spMkLst>
            <pc:docMk/>
            <pc:sldMk cId="3382612640" sldId="300"/>
            <ac:spMk id="7" creationId="{809C984A-3F20-5E20-2ABC-28432244BF96}"/>
          </ac:spMkLst>
        </pc:spChg>
        <pc:picChg chg="del">
          <ac:chgData name="Sebastian Garcia" userId="S::sgarcia300@ucmerced.edu::6cf16258-8b3f-47cd-a4a5-efef5398452d" providerId="AD" clId="Web-{79B30E09-CD5C-783D-D216-6EF28D935CA3}" dt="2023-04-27T21:55:02.730" v="48"/>
          <ac:picMkLst>
            <pc:docMk/>
            <pc:sldMk cId="3382612640" sldId="300"/>
            <ac:picMk id="3" creationId="{89B4154E-47C3-BC92-23B9-0FAA627EB817}"/>
          </ac:picMkLst>
        </pc:picChg>
        <pc:picChg chg="add">
          <ac:chgData name="Sebastian Garcia" userId="S::sgarcia300@ucmerced.edu::6cf16258-8b3f-47cd-a4a5-efef5398452d" providerId="AD" clId="Web-{79B30E09-CD5C-783D-D216-6EF28D935CA3}" dt="2023-04-27T21:55:07.417" v="49"/>
          <ac:picMkLst>
            <pc:docMk/>
            <pc:sldMk cId="3382612640" sldId="300"/>
            <ac:picMk id="5" creationId="{0449E8DA-C55E-7B63-A0E6-2626CAEF02FD}"/>
          </ac:picMkLst>
        </pc:picChg>
      </pc:sldChg>
      <pc:sldChg chg="addSp delSp modSp add">
        <pc:chgData name="Sebastian Garcia" userId="S::sgarcia300@ucmerced.edu::6cf16258-8b3f-47cd-a4a5-efef5398452d" providerId="AD" clId="Web-{79B30E09-CD5C-783D-D216-6EF28D935CA3}" dt="2023-04-27T21:56:54.389" v="82" actId="1076"/>
        <pc:sldMkLst>
          <pc:docMk/>
          <pc:sldMk cId="4145685006" sldId="301"/>
        </pc:sldMkLst>
        <pc:spChg chg="add mod">
          <ac:chgData name="Sebastian Garcia" userId="S::sgarcia300@ucmerced.edu::6cf16258-8b3f-47cd-a4a5-efef5398452d" providerId="AD" clId="Web-{79B30E09-CD5C-783D-D216-6EF28D935CA3}" dt="2023-04-27T21:56:54.389" v="82" actId="1076"/>
          <ac:spMkLst>
            <pc:docMk/>
            <pc:sldMk cId="4145685006" sldId="301"/>
            <ac:spMk id="4" creationId="{9C5400D5-31BC-AD55-C007-ACB60CC27563}"/>
          </ac:spMkLst>
        </pc:spChg>
        <pc:spChg chg="del mod">
          <ac:chgData name="Sebastian Garcia" userId="S::sgarcia300@ucmerced.edu::6cf16258-8b3f-47cd-a4a5-efef5398452d" providerId="AD" clId="Web-{79B30E09-CD5C-783D-D216-6EF28D935CA3}" dt="2023-04-27T21:56:29.373" v="72"/>
          <ac:spMkLst>
            <pc:docMk/>
            <pc:sldMk cId="4145685006" sldId="301"/>
            <ac:spMk id="7" creationId="{809C984A-3F20-5E20-2ABC-28432244BF96}"/>
          </ac:spMkLst>
        </pc:spChg>
        <pc:picChg chg="add">
          <ac:chgData name="Sebastian Garcia" userId="S::sgarcia300@ucmerced.edu::6cf16258-8b3f-47cd-a4a5-efef5398452d" providerId="AD" clId="Web-{79B30E09-CD5C-783D-D216-6EF28D935CA3}" dt="2023-04-27T21:56:13.731" v="69"/>
          <ac:picMkLst>
            <pc:docMk/>
            <pc:sldMk cId="4145685006" sldId="301"/>
            <ac:picMk id="3" creationId="{8038ACAF-C9A2-4EE9-2CAB-BA4F1EDD2F6A}"/>
          </ac:picMkLst>
        </pc:picChg>
        <pc:picChg chg="del">
          <ac:chgData name="Sebastian Garcia" userId="S::sgarcia300@ucmerced.edu::6cf16258-8b3f-47cd-a4a5-efef5398452d" providerId="AD" clId="Web-{79B30E09-CD5C-783D-D216-6EF28D935CA3}" dt="2023-04-27T21:56:08.497" v="68"/>
          <ac:picMkLst>
            <pc:docMk/>
            <pc:sldMk cId="4145685006" sldId="301"/>
            <ac:picMk id="5" creationId="{0449E8DA-C55E-7B63-A0E6-2626CAEF02FD}"/>
          </ac:picMkLst>
        </pc:picChg>
      </pc:sldChg>
      <pc:sldChg chg="delSp modSp add ord replId">
        <pc:chgData name="Sebastian Garcia" userId="S::sgarcia300@ucmerced.edu::6cf16258-8b3f-47cd-a4a5-efef5398452d" providerId="AD" clId="Web-{79B30E09-CD5C-783D-D216-6EF28D935CA3}" dt="2023-04-27T22:08:34.423" v="130" actId="1076"/>
        <pc:sldMkLst>
          <pc:docMk/>
          <pc:sldMk cId="3026269902" sldId="302"/>
        </pc:sldMkLst>
        <pc:spChg chg="mod">
          <ac:chgData name="Sebastian Garcia" userId="S::sgarcia300@ucmerced.edu::6cf16258-8b3f-47cd-a4a5-efef5398452d" providerId="AD" clId="Web-{79B30E09-CD5C-783D-D216-6EF28D935CA3}" dt="2023-04-27T22:08:34.423" v="130" actId="1076"/>
          <ac:spMkLst>
            <pc:docMk/>
            <pc:sldMk cId="3026269902" sldId="302"/>
            <ac:spMk id="2" creationId="{87122926-2C35-B2DD-42A2-0EABEC976304}"/>
          </ac:spMkLst>
        </pc:spChg>
        <pc:picChg chg="del">
          <ac:chgData name="Sebastian Garcia" userId="S::sgarcia300@ucmerced.edu::6cf16258-8b3f-47cd-a4a5-efef5398452d" providerId="AD" clId="Web-{79B30E09-CD5C-783D-D216-6EF28D935CA3}" dt="2023-04-27T22:07:23.109" v="110"/>
          <ac:picMkLst>
            <pc:docMk/>
            <pc:sldMk cId="3026269902" sldId="302"/>
            <ac:picMk id="5" creationId="{0A23FD86-EAD7-27BB-B6CD-D18FB5777064}"/>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43180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951566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111516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22363"/>
            <a:ext cx="10515600" cy="2387600"/>
          </a:xfrm>
        </p:spPr>
        <p:txBody>
          <a:bodyPr anchor="ctr"/>
          <a:lstStyle>
            <a:lvl1pPr algn="ctr">
              <a:defRPr sz="6000"/>
            </a:lvl1pPr>
          </a:lstStyle>
          <a:p>
            <a:r>
              <a:rPr lang="en-US"/>
              <a:t>Click to edit Master title style</a:t>
            </a:r>
          </a:p>
        </p:txBody>
      </p:sp>
      <p:sp>
        <p:nvSpPr>
          <p:cNvPr id="3" name="Subtitle 2"/>
          <p:cNvSpPr>
            <a:spLocks noGrp="1"/>
          </p:cNvSpPr>
          <p:nvPr>
            <p:ph type="subTitle" idx="1"/>
          </p:nvPr>
        </p:nvSpPr>
        <p:spPr>
          <a:xfrm>
            <a:off x="838200" y="3602038"/>
            <a:ext cx="10515600" cy="1655762"/>
          </a:xfr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382145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80445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ctr"/>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nchor="ct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239681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4/28/2023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9563241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ct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ct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4/28/2023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833727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4/28/2023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9116782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936764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02744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941693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0877798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 useBgFill="1">
        <p:nvSpPr>
          <p:cNvPr id="12" name="Rectangle 11">
            <a:extLst>
              <a:ext uri="{FF2B5EF4-FFF2-40B4-BE49-F238E27FC236}">
                <a16:creationId xmlns:a16="http://schemas.microsoft.com/office/drawing/2014/main" id="{4F094746-7056-3362-3103-ACC8B5BC28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9">
            <a:extLst>
              <a:ext uri="{FF2B5EF4-FFF2-40B4-BE49-F238E27FC236}">
                <a16:creationId xmlns:a16="http://schemas.microsoft.com/office/drawing/2014/main" id="{498BB7F4-D92E-E294-453C-F5D41C362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c 14">
            <a:extLst>
              <a:ext uri="{FF2B5EF4-FFF2-40B4-BE49-F238E27FC236}">
                <a16:creationId xmlns:a16="http://schemas.microsoft.com/office/drawing/2014/main" id="{A268DD10-A708-FD72-4CAB-A6E76F40C2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itle 16">
            <a:extLst>
              <a:ext uri="{FF2B5EF4-FFF2-40B4-BE49-F238E27FC236}">
                <a16:creationId xmlns:a16="http://schemas.microsoft.com/office/drawing/2014/main" id="{F81AE9FB-36BE-0500-C885-7F425DA01721}"/>
              </a:ext>
            </a:extLst>
          </p:cNvPr>
          <p:cNvSpPr>
            <a:spLocks noGrp="1"/>
          </p:cNvSpPr>
          <p:nvPr>
            <p:ph type="title"/>
          </p:nvPr>
        </p:nvSpPr>
        <p:spPr/>
        <p:txBody>
          <a:bodyPr/>
          <a:lstStyle/>
          <a:p>
            <a:r>
              <a:rPr lang="en-US"/>
              <a:t>Click to edit Master title style</a:t>
            </a:r>
          </a:p>
        </p:txBody>
      </p:sp>
      <p:sp>
        <p:nvSpPr>
          <p:cNvPr id="19" name="Content Placeholder 18">
            <a:extLst>
              <a:ext uri="{FF2B5EF4-FFF2-40B4-BE49-F238E27FC236}">
                <a16:creationId xmlns:a16="http://schemas.microsoft.com/office/drawing/2014/main" id="{FE2B9DAC-8CFA-9A7E-5F03-0FDFE927F39A}"/>
              </a:ext>
            </a:extLst>
          </p:cNvPr>
          <p:cNvSpPr>
            <a:spLocks noGrp="1"/>
          </p:cNvSpPr>
          <p:nvPr>
            <p:ph sz="quarter" idx="13"/>
          </p:nvPr>
        </p:nvSpPr>
        <p:spPr>
          <a:xfrm>
            <a:off x="838200" y="1932781"/>
            <a:ext cx="2862263" cy="33107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2625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256655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4/28/2023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34228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4/28/2023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54407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4/28/2023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287737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21608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50490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37361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4/28/2023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41603732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4/28/2023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1194787426"/>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8" r:id="rId9"/>
    <p:sldLayoutId id="2147483719" r:id="rId10"/>
  </p:sldLayoutIdLst>
  <p:txStyles>
    <p:title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just"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just"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just"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just"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just"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89ED1AA-8684-4D37-B208-8777E1A77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Graphic 33">
            <a:extLst>
              <a:ext uri="{FF2B5EF4-FFF2-40B4-BE49-F238E27FC236}">
                <a16:creationId xmlns:a16="http://schemas.microsoft.com/office/drawing/2014/main" id="{4180E01B-B1F4-437C-807D-1C930718E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10784" y="0"/>
            <a:ext cx="9570431" cy="6858000"/>
          </a:xfrm>
          <a:custGeom>
            <a:avLst/>
            <a:gdLst>
              <a:gd name="connsiteX0" fmla="*/ 7178288 w 7187261"/>
              <a:gd name="connsiteY0" fmla="*/ 2604802 h 5150263"/>
              <a:gd name="connsiteX1" fmla="*/ 7169335 w 7187261"/>
              <a:gd name="connsiteY1" fmla="*/ 2328577 h 5150263"/>
              <a:gd name="connsiteX2" fmla="*/ 7060845 w 7187261"/>
              <a:gd name="connsiteY2" fmla="*/ 1661160 h 5150263"/>
              <a:gd name="connsiteX3" fmla="*/ 6212263 w 7187261"/>
              <a:gd name="connsiteY3" fmla="*/ 243840 h 5150263"/>
              <a:gd name="connsiteX4" fmla="*/ 5953564 w 7187261"/>
              <a:gd name="connsiteY4" fmla="*/ 0 h 5150263"/>
              <a:gd name="connsiteX5" fmla="*/ 1408615 w 7187261"/>
              <a:gd name="connsiteY5" fmla="*/ 0 h 5150263"/>
              <a:gd name="connsiteX6" fmla="*/ 805111 w 7187261"/>
              <a:gd name="connsiteY6" fmla="*/ 676275 h 5150263"/>
              <a:gd name="connsiteX7" fmla="*/ 104928 w 7187261"/>
              <a:gd name="connsiteY7" fmla="*/ 2183035 h 5150263"/>
              <a:gd name="connsiteX8" fmla="*/ 51588 w 7187261"/>
              <a:gd name="connsiteY8" fmla="*/ 2400014 h 5150263"/>
              <a:gd name="connsiteX9" fmla="*/ 41301 w 7187261"/>
              <a:gd name="connsiteY9" fmla="*/ 2424208 h 5150263"/>
              <a:gd name="connsiteX10" fmla="*/ 119692 w 7187261"/>
              <a:gd name="connsiteY10" fmla="*/ 1834801 h 5150263"/>
              <a:gd name="connsiteX11" fmla="*/ 870071 w 7187261"/>
              <a:gd name="connsiteY11" fmla="*/ 462248 h 5150263"/>
              <a:gd name="connsiteX12" fmla="*/ 1389279 w 7187261"/>
              <a:gd name="connsiteY12" fmla="*/ 476 h 5150263"/>
              <a:gd name="connsiteX13" fmla="*/ 1320223 w 7187261"/>
              <a:gd name="connsiteY13" fmla="*/ 476 h 5150263"/>
              <a:gd name="connsiteX14" fmla="*/ 423158 w 7187261"/>
              <a:gd name="connsiteY14" fmla="*/ 989743 h 5150263"/>
              <a:gd name="connsiteX15" fmla="*/ 25585 w 7187261"/>
              <a:gd name="connsiteY15" fmla="*/ 2113693 h 5150263"/>
              <a:gd name="connsiteX16" fmla="*/ 2344 w 7187261"/>
              <a:gd name="connsiteY16" fmla="*/ 2725865 h 5150263"/>
              <a:gd name="connsiteX17" fmla="*/ 447256 w 7187261"/>
              <a:gd name="connsiteY17" fmla="*/ 4210717 h 5150263"/>
              <a:gd name="connsiteX18" fmla="*/ 1138962 w 7187261"/>
              <a:gd name="connsiteY18" fmla="*/ 4988910 h 5150263"/>
              <a:gd name="connsiteX19" fmla="*/ 1348512 w 7187261"/>
              <a:gd name="connsiteY19" fmla="*/ 5146834 h 5150263"/>
              <a:gd name="connsiteX20" fmla="*/ 1422712 w 7187261"/>
              <a:gd name="connsiteY20" fmla="*/ 5146834 h 5150263"/>
              <a:gd name="connsiteX21" fmla="*/ 480594 w 7187261"/>
              <a:gd name="connsiteY21" fmla="*/ 4187952 h 5150263"/>
              <a:gd name="connsiteX22" fmla="*/ 398679 w 7187261"/>
              <a:gd name="connsiteY22" fmla="*/ 4046125 h 5150263"/>
              <a:gd name="connsiteX23" fmla="*/ 411823 w 7187261"/>
              <a:gd name="connsiteY23" fmla="*/ 4053078 h 5150263"/>
              <a:gd name="connsiteX24" fmla="*/ 1439380 w 7187261"/>
              <a:gd name="connsiteY24" fmla="*/ 5147405 h 5150263"/>
              <a:gd name="connsiteX25" fmla="*/ 5710010 w 7187261"/>
              <a:gd name="connsiteY25" fmla="*/ 5150263 h 5150263"/>
              <a:gd name="connsiteX26" fmla="*/ 5999665 w 7187261"/>
              <a:gd name="connsiteY26" fmla="*/ 4910900 h 5150263"/>
              <a:gd name="connsiteX27" fmla="*/ 6954165 w 7187261"/>
              <a:gd name="connsiteY27" fmla="*/ 3545777 h 5150263"/>
              <a:gd name="connsiteX28" fmla="*/ 7137712 w 7187261"/>
              <a:gd name="connsiteY28" fmla="*/ 2799207 h 5150263"/>
              <a:gd name="connsiteX29" fmla="*/ 7142951 w 7187261"/>
              <a:gd name="connsiteY29" fmla="*/ 2754535 h 5150263"/>
              <a:gd name="connsiteX30" fmla="*/ 7149428 w 7187261"/>
              <a:gd name="connsiteY30" fmla="*/ 2774823 h 5150263"/>
              <a:gd name="connsiteX31" fmla="*/ 7066465 w 7187261"/>
              <a:gd name="connsiteY31" fmla="*/ 3465672 h 5150263"/>
              <a:gd name="connsiteX32" fmla="*/ 6452578 w 7187261"/>
              <a:gd name="connsiteY32" fmla="*/ 4552760 h 5150263"/>
              <a:gd name="connsiteX33" fmla="*/ 5752110 w 7187261"/>
              <a:gd name="connsiteY33" fmla="*/ 5150263 h 5150263"/>
              <a:gd name="connsiteX34" fmla="*/ 5827643 w 7187261"/>
              <a:gd name="connsiteY34" fmla="*/ 5150263 h 5150263"/>
              <a:gd name="connsiteX35" fmla="*/ 6642793 w 7187261"/>
              <a:gd name="connsiteY35" fmla="*/ 4389406 h 5150263"/>
              <a:gd name="connsiteX36" fmla="*/ 7102469 w 7187261"/>
              <a:gd name="connsiteY36" fmla="*/ 3490817 h 5150263"/>
              <a:gd name="connsiteX37" fmla="*/ 7187242 w 7187261"/>
              <a:gd name="connsiteY37" fmla="*/ 2990183 h 5150263"/>
              <a:gd name="connsiteX38" fmla="*/ 7178288 w 7187261"/>
              <a:gd name="connsiteY38" fmla="*/ 2604802 h 5150263"/>
              <a:gd name="connsiteX39" fmla="*/ 6342565 w 7187261"/>
              <a:gd name="connsiteY39" fmla="*/ 441389 h 5150263"/>
              <a:gd name="connsiteX40" fmla="*/ 7126567 w 7187261"/>
              <a:gd name="connsiteY40" fmla="*/ 2355056 h 5150263"/>
              <a:gd name="connsiteX41" fmla="*/ 6342565 w 7187261"/>
              <a:gd name="connsiteY41" fmla="*/ 441389 h 515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87261" h="5150263">
                <a:moveTo>
                  <a:pt x="7178288" y="2604802"/>
                </a:moveTo>
                <a:cubicBezTo>
                  <a:pt x="7168763" y="2513076"/>
                  <a:pt x="7174478" y="2420684"/>
                  <a:pt x="7169335" y="2328577"/>
                </a:cubicBezTo>
                <a:cubicBezTo>
                  <a:pt x="7156952" y="2102882"/>
                  <a:pt x="7120586" y="1879149"/>
                  <a:pt x="7060845" y="1661160"/>
                </a:cubicBezTo>
                <a:cubicBezTo>
                  <a:pt x="6910588" y="1121007"/>
                  <a:pt x="6617428" y="631374"/>
                  <a:pt x="6212263" y="243840"/>
                </a:cubicBezTo>
                <a:cubicBezTo>
                  <a:pt x="6126538" y="162496"/>
                  <a:pt x="6040813" y="80201"/>
                  <a:pt x="5953564" y="0"/>
                </a:cubicBezTo>
                <a:lnTo>
                  <a:pt x="1408615" y="0"/>
                </a:lnTo>
                <a:cubicBezTo>
                  <a:pt x="1180967" y="200316"/>
                  <a:pt x="978332" y="427387"/>
                  <a:pt x="805111" y="676275"/>
                </a:cubicBezTo>
                <a:cubicBezTo>
                  <a:pt x="481261" y="1136523"/>
                  <a:pt x="252089" y="1640872"/>
                  <a:pt x="104928" y="2183035"/>
                </a:cubicBezTo>
                <a:cubicBezTo>
                  <a:pt x="85878" y="2254853"/>
                  <a:pt x="69495" y="2327720"/>
                  <a:pt x="51588" y="2400014"/>
                </a:cubicBezTo>
                <a:cubicBezTo>
                  <a:pt x="49683" y="2407634"/>
                  <a:pt x="51588" y="2416969"/>
                  <a:pt x="41301" y="2424208"/>
                </a:cubicBezTo>
                <a:cubicBezTo>
                  <a:pt x="45900" y="2225469"/>
                  <a:pt x="72186" y="2027834"/>
                  <a:pt x="119692" y="1834801"/>
                </a:cubicBezTo>
                <a:cubicBezTo>
                  <a:pt x="247993" y="1310926"/>
                  <a:pt x="506121" y="857726"/>
                  <a:pt x="870071" y="462248"/>
                </a:cubicBezTo>
                <a:cubicBezTo>
                  <a:pt x="1027729" y="291823"/>
                  <a:pt x="1201617" y="137169"/>
                  <a:pt x="1389279" y="476"/>
                </a:cubicBezTo>
                <a:lnTo>
                  <a:pt x="1320223" y="476"/>
                </a:lnTo>
                <a:cubicBezTo>
                  <a:pt x="960844" y="274320"/>
                  <a:pt x="656330" y="599123"/>
                  <a:pt x="423158" y="989743"/>
                </a:cubicBezTo>
                <a:cubicBezTo>
                  <a:pt x="215608" y="1337596"/>
                  <a:pt x="80258" y="1711357"/>
                  <a:pt x="25585" y="2113693"/>
                </a:cubicBezTo>
                <a:cubicBezTo>
                  <a:pt x="-2705" y="2316480"/>
                  <a:pt x="-2228" y="2521077"/>
                  <a:pt x="2344" y="2725865"/>
                </a:cubicBezTo>
                <a:cubicBezTo>
                  <a:pt x="14155" y="3261932"/>
                  <a:pt x="170650" y="3754565"/>
                  <a:pt x="447256" y="4210717"/>
                </a:cubicBezTo>
                <a:cubicBezTo>
                  <a:pt x="629851" y="4511612"/>
                  <a:pt x="866356" y="4767167"/>
                  <a:pt x="1138962" y="4988910"/>
                </a:cubicBezTo>
                <a:cubicBezTo>
                  <a:pt x="1207161" y="5044345"/>
                  <a:pt x="1277008" y="5096990"/>
                  <a:pt x="1348512" y="5146834"/>
                </a:cubicBezTo>
                <a:lnTo>
                  <a:pt x="1422712" y="5146834"/>
                </a:lnTo>
                <a:cubicBezTo>
                  <a:pt x="1043426" y="4892802"/>
                  <a:pt x="724720" y="4577334"/>
                  <a:pt x="480594" y="4187952"/>
                </a:cubicBezTo>
                <a:cubicBezTo>
                  <a:pt x="452019" y="4141851"/>
                  <a:pt x="423444" y="4095179"/>
                  <a:pt x="398679" y="4046125"/>
                </a:cubicBezTo>
                <a:cubicBezTo>
                  <a:pt x="407442" y="4043267"/>
                  <a:pt x="409156" y="4048982"/>
                  <a:pt x="411823" y="4053078"/>
                </a:cubicBezTo>
                <a:cubicBezTo>
                  <a:pt x="683572" y="4484656"/>
                  <a:pt x="1033139" y="4842701"/>
                  <a:pt x="1439380" y="5147405"/>
                </a:cubicBezTo>
                <a:lnTo>
                  <a:pt x="5710010" y="5150263"/>
                </a:lnTo>
                <a:cubicBezTo>
                  <a:pt x="5810594" y="5075482"/>
                  <a:pt x="5907272" y="4995587"/>
                  <a:pt x="5999665" y="4910900"/>
                </a:cubicBezTo>
                <a:cubicBezTo>
                  <a:pt x="6418765" y="4526661"/>
                  <a:pt x="6746901" y="4078129"/>
                  <a:pt x="6954165" y="3545777"/>
                </a:cubicBezTo>
                <a:cubicBezTo>
                  <a:pt x="7048234" y="3306175"/>
                  <a:pt x="7109956" y="3055115"/>
                  <a:pt x="7137712" y="2799207"/>
                </a:cubicBezTo>
                <a:cubicBezTo>
                  <a:pt x="7139236" y="2784920"/>
                  <a:pt x="7141046" y="2770632"/>
                  <a:pt x="7142951" y="2754535"/>
                </a:cubicBezTo>
                <a:cubicBezTo>
                  <a:pt x="7151714" y="2760440"/>
                  <a:pt x="7149237" y="2768441"/>
                  <a:pt x="7149428" y="2774823"/>
                </a:cubicBezTo>
                <a:cubicBezTo>
                  <a:pt x="7156743" y="3007967"/>
                  <a:pt x="7128777" y="3240881"/>
                  <a:pt x="7066465" y="3465672"/>
                </a:cubicBezTo>
                <a:cubicBezTo>
                  <a:pt x="6952165" y="3878580"/>
                  <a:pt x="6737948" y="4235863"/>
                  <a:pt x="6452578" y="4552760"/>
                </a:cubicBezTo>
                <a:cubicBezTo>
                  <a:pt x="6244553" y="4783836"/>
                  <a:pt x="6008809" y="4980242"/>
                  <a:pt x="5752110" y="5150263"/>
                </a:cubicBezTo>
                <a:lnTo>
                  <a:pt x="5827643" y="5150263"/>
                </a:lnTo>
                <a:cubicBezTo>
                  <a:pt x="6136539" y="4938904"/>
                  <a:pt x="6412192" y="4689348"/>
                  <a:pt x="6642793" y="4389406"/>
                </a:cubicBezTo>
                <a:cubicBezTo>
                  <a:pt x="6851295" y="4118324"/>
                  <a:pt x="7009125" y="3820859"/>
                  <a:pt x="7102469" y="3490817"/>
                </a:cubicBezTo>
                <a:cubicBezTo>
                  <a:pt x="7148646" y="3327473"/>
                  <a:pt x="7177069" y="3159624"/>
                  <a:pt x="7187242" y="2990183"/>
                </a:cubicBezTo>
                <a:cubicBezTo>
                  <a:pt x="7187623" y="2984087"/>
                  <a:pt x="7182384" y="2642330"/>
                  <a:pt x="7178288" y="2604802"/>
                </a:cubicBezTo>
                <a:close/>
                <a:moveTo>
                  <a:pt x="6342565" y="441389"/>
                </a:moveTo>
                <a:cubicBezTo>
                  <a:pt x="6829797" y="986533"/>
                  <a:pt x="7091135" y="1624422"/>
                  <a:pt x="7126567" y="2355056"/>
                </a:cubicBezTo>
                <a:cubicBezTo>
                  <a:pt x="7001123" y="1661827"/>
                  <a:pt x="6756426" y="1017365"/>
                  <a:pt x="6342565" y="441389"/>
                </a:cubicBezTo>
                <a:close/>
              </a:path>
            </a:pathLst>
          </a:custGeom>
          <a:solidFill>
            <a:schemeClr val="accent2"/>
          </a:solidFill>
          <a:ln w="9525" cap="flat">
            <a:noFill/>
            <a:prstDash val="solid"/>
            <a:miter/>
          </a:ln>
        </p:spPr>
        <p:txBody>
          <a:bodyPr rtlCol="0" anchor="ctr"/>
          <a:lstStyle/>
          <a:p>
            <a:endParaRPr lang="en-US"/>
          </a:p>
        </p:txBody>
      </p:sp>
      <p:sp>
        <p:nvSpPr>
          <p:cNvPr id="2" name="Title 1"/>
          <p:cNvSpPr>
            <a:spLocks noGrp="1"/>
          </p:cNvSpPr>
          <p:nvPr>
            <p:ph type="ctrTitle"/>
          </p:nvPr>
        </p:nvSpPr>
        <p:spPr>
          <a:xfrm>
            <a:off x="2558716" y="955309"/>
            <a:ext cx="7074568" cy="2898975"/>
          </a:xfrm>
        </p:spPr>
        <p:txBody>
          <a:bodyPr>
            <a:normAutofit/>
          </a:bodyPr>
          <a:lstStyle/>
          <a:p>
            <a:r>
              <a:rPr lang="en-US" sz="6600" dirty="0">
                <a:solidFill>
                  <a:srgbClr val="FFFFFF"/>
                </a:solidFill>
                <a:cs typeface="Calibri Light"/>
              </a:rPr>
              <a:t>Contract Signing Process </a:t>
            </a:r>
            <a:endParaRPr lang="en-US" sz="6600" dirty="0">
              <a:solidFill>
                <a:srgbClr val="FFFFFF"/>
              </a:solidFill>
            </a:endParaRPr>
          </a:p>
        </p:txBody>
      </p:sp>
      <p:sp>
        <p:nvSpPr>
          <p:cNvPr id="4" name="Subtitle 3">
            <a:extLst>
              <a:ext uri="{FF2B5EF4-FFF2-40B4-BE49-F238E27FC236}">
                <a16:creationId xmlns:a16="http://schemas.microsoft.com/office/drawing/2014/main" id="{8DF1C93D-94F5-7A10-4C7D-CE428F60D090}"/>
              </a:ext>
            </a:extLst>
          </p:cNvPr>
          <p:cNvSpPr>
            <a:spLocks noGrp="1"/>
          </p:cNvSpPr>
          <p:nvPr>
            <p:ph type="subTitle" idx="1"/>
          </p:nvPr>
        </p:nvSpPr>
        <p:spPr>
          <a:xfrm>
            <a:off x="2634916" y="4533813"/>
            <a:ext cx="6930189" cy="938463"/>
          </a:xfrm>
        </p:spPr>
        <p:txBody>
          <a:bodyPr>
            <a:normAutofit/>
          </a:bodyPr>
          <a:lstStyle/>
          <a:p>
            <a:r>
              <a:rPr lang="en-US" sz="1700">
                <a:solidFill>
                  <a:srgbClr val="FFFFFF"/>
                </a:solidFill>
                <a:cs typeface="Calibri"/>
              </a:rPr>
              <a:t>For Students Under 18 </a:t>
            </a:r>
          </a:p>
          <a:p>
            <a:r>
              <a:rPr lang="en-US" sz="1700">
                <a:solidFill>
                  <a:srgbClr val="FFFFFF"/>
                </a:solidFill>
                <a:cs typeface="Calibri"/>
              </a:rPr>
              <a:t>*You will need a parent/guardian to assist you with signing your contract*</a:t>
            </a:r>
          </a:p>
        </p:txBody>
      </p:sp>
      <p:sp>
        <p:nvSpPr>
          <p:cNvPr id="24" name="sketch line">
            <a:extLst>
              <a:ext uri="{FF2B5EF4-FFF2-40B4-BE49-F238E27FC236}">
                <a16:creationId xmlns:a16="http://schemas.microsoft.com/office/drawing/2014/main" id="{41F77738-2AF0-4750-A0C7-F97C2C1759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73498"/>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584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122926-2C35-B2DD-42A2-0EABEC976304}"/>
              </a:ext>
            </a:extLst>
          </p:cNvPr>
          <p:cNvSpPr>
            <a:spLocks noGrp="1"/>
          </p:cNvSpPr>
          <p:nvPr>
            <p:ph type="title"/>
          </p:nvPr>
        </p:nvSpPr>
        <p:spPr>
          <a:xfrm>
            <a:off x="132416" y="1280007"/>
            <a:ext cx="3717395" cy="4969163"/>
          </a:xfrm>
        </p:spPr>
        <p:txBody>
          <a:bodyPr vert="horz" lIns="91440" tIns="45720" rIns="91440" bIns="45720" rtlCol="0" anchor="t">
            <a:normAutofit/>
          </a:bodyPr>
          <a:lstStyle/>
          <a:p>
            <a:pPr algn="l">
              <a:lnSpc>
                <a:spcPct val="100000"/>
              </a:lnSpc>
              <a:spcBef>
                <a:spcPts val="0"/>
              </a:spcBef>
            </a:pPr>
            <a:r>
              <a:rPr lang="en-US" sz="3200">
                <a:ea typeface="+mj-lt"/>
                <a:cs typeface="+mj-lt"/>
              </a:rPr>
              <a:t>Parent Contract Sign</a:t>
            </a:r>
            <a:br>
              <a:rPr lang="en-US" sz="3600">
                <a:ea typeface="+mj-lt"/>
                <a:cs typeface="+mj-lt"/>
              </a:rPr>
            </a:br>
            <a:br>
              <a:rPr lang="en-US" sz="3600">
                <a:ea typeface="+mj-lt"/>
                <a:cs typeface="+mj-lt"/>
              </a:rPr>
            </a:br>
            <a:r>
              <a:rPr lang="en-US" sz="1800">
                <a:latin typeface="Calibri Light"/>
                <a:ea typeface="+mj-lt"/>
                <a:cs typeface="Arial"/>
              </a:rPr>
              <a:t>Parents should have received the email by now to sign your contract </a:t>
            </a:r>
            <a:br>
              <a:rPr lang="en-US" sz="1800">
                <a:latin typeface="Calibri Light"/>
                <a:ea typeface="+mj-lt"/>
                <a:cs typeface="Arial"/>
              </a:rPr>
            </a:br>
            <a:endParaRPr lang="en-US" sz="1800">
              <a:latin typeface="Calibri Light"/>
              <a:cs typeface="Calibri Light"/>
            </a:endParaRPr>
          </a:p>
          <a:p>
            <a:pPr algn="l">
              <a:lnSpc>
                <a:spcPct val="100000"/>
              </a:lnSpc>
              <a:spcBef>
                <a:spcPts val="0"/>
              </a:spcBef>
            </a:pPr>
            <a:r>
              <a:rPr lang="en-US" sz="1800">
                <a:latin typeface="Calibri Light"/>
                <a:ea typeface="+mj-lt"/>
                <a:cs typeface="Arial"/>
              </a:rPr>
              <a:t>They must access the email and click on the link "Please click to go to application" </a:t>
            </a:r>
          </a:p>
          <a:p>
            <a:pPr algn="l">
              <a:lnSpc>
                <a:spcPct val="100000"/>
              </a:lnSpc>
              <a:spcBef>
                <a:spcPts val="0"/>
              </a:spcBef>
            </a:pPr>
            <a:endParaRPr lang="en-US" sz="1800">
              <a:latin typeface="Calibri Light"/>
              <a:ea typeface="+mj-lt"/>
              <a:cs typeface="Arial"/>
            </a:endParaRPr>
          </a:p>
          <a:p>
            <a:pPr algn="l">
              <a:lnSpc>
                <a:spcPct val="100000"/>
              </a:lnSpc>
              <a:spcBef>
                <a:spcPts val="0"/>
              </a:spcBef>
            </a:pPr>
            <a:r>
              <a:rPr lang="en-US" sz="1800">
                <a:latin typeface="Calibri Light"/>
                <a:ea typeface="+mj-lt"/>
                <a:cs typeface="Arial"/>
              </a:rPr>
              <a:t>Note: There is only a limited amount of time that this form will be open before the link will expire</a:t>
            </a:r>
            <a:r>
              <a:rPr lang="en-US" sz="2000">
                <a:latin typeface="Calibri Light"/>
                <a:ea typeface="+mj-lt"/>
                <a:cs typeface="Arial"/>
              </a:rPr>
              <a:t> </a:t>
            </a:r>
            <a:endParaRPr lang="en-US">
              <a:latin typeface="Calibri Light"/>
              <a:cs typeface="Calibri Light" panose="020F0302020204030204"/>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 name="Picture 3" descr="Graphical user interface, text, application, email&#10;&#10;Description automatically generated">
            <a:extLst>
              <a:ext uri="{FF2B5EF4-FFF2-40B4-BE49-F238E27FC236}">
                <a16:creationId xmlns:a16="http://schemas.microsoft.com/office/drawing/2014/main" id="{39CE4FA5-1E48-D660-9BFF-5F8A10C85577}"/>
              </a:ext>
            </a:extLst>
          </p:cNvPr>
          <p:cNvPicPr>
            <a:picLocks noChangeAspect="1"/>
          </p:cNvPicPr>
          <p:nvPr/>
        </p:nvPicPr>
        <p:blipFill>
          <a:blip r:embed="rId2"/>
          <a:stretch>
            <a:fillRect/>
          </a:stretch>
        </p:blipFill>
        <p:spPr>
          <a:xfrm>
            <a:off x="4485341" y="2060364"/>
            <a:ext cx="7200650" cy="2737273"/>
          </a:xfrm>
          <a:prstGeom prst="rect">
            <a:avLst/>
          </a:prstGeom>
        </p:spPr>
      </p:pic>
    </p:spTree>
    <p:extLst>
      <p:ext uri="{BB962C8B-B14F-4D97-AF65-F5344CB8AC3E}">
        <p14:creationId xmlns:p14="http://schemas.microsoft.com/office/powerpoint/2010/main" val="3026269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122926-2C35-B2DD-42A2-0EABEC976304}"/>
              </a:ext>
            </a:extLst>
          </p:cNvPr>
          <p:cNvSpPr>
            <a:spLocks noGrp="1"/>
          </p:cNvSpPr>
          <p:nvPr>
            <p:ph type="title"/>
          </p:nvPr>
        </p:nvSpPr>
        <p:spPr>
          <a:xfrm>
            <a:off x="335616" y="2092207"/>
            <a:ext cx="3490685" cy="4562763"/>
          </a:xfrm>
        </p:spPr>
        <p:txBody>
          <a:bodyPr vert="horz" lIns="91440" tIns="45720" rIns="91440" bIns="45720" rtlCol="0" anchor="t">
            <a:normAutofit/>
          </a:bodyPr>
          <a:lstStyle/>
          <a:p>
            <a:pPr marL="57150">
              <a:spcBef>
                <a:spcPts val="0"/>
              </a:spcBef>
              <a:spcAft>
                <a:spcPts val="600"/>
              </a:spcAft>
            </a:pPr>
            <a:r>
              <a:rPr lang="en-US" sz="3600">
                <a:ea typeface="+mj-lt"/>
                <a:cs typeface="+mj-lt"/>
              </a:rPr>
              <a:t>Next, select if you'd like to be a part of a Living Learning Community</a:t>
            </a:r>
            <a:br>
              <a:rPr lang="en-US" sz="3600">
                <a:ea typeface="+mj-lt"/>
                <a:cs typeface="+mj-lt"/>
              </a:rPr>
            </a:br>
            <a:br>
              <a:rPr lang="en-US" sz="2800">
                <a:ea typeface="+mj-lt"/>
                <a:cs typeface="+mj-lt"/>
              </a:rPr>
            </a:br>
            <a:endParaRPr lang="en-US" sz="3200">
              <a:cs typeface="Calibri Light"/>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 name="Picture 2" descr="Graphical user interface, application&#10;&#10;Description automatically generated">
            <a:extLst>
              <a:ext uri="{FF2B5EF4-FFF2-40B4-BE49-F238E27FC236}">
                <a16:creationId xmlns:a16="http://schemas.microsoft.com/office/drawing/2014/main" id="{8E27C5A8-4E2F-02D6-C8B5-39DD0BBCEF9D}"/>
              </a:ext>
            </a:extLst>
          </p:cNvPr>
          <p:cNvPicPr>
            <a:picLocks noChangeAspect="1"/>
          </p:cNvPicPr>
          <p:nvPr/>
        </p:nvPicPr>
        <p:blipFill rotWithShape="1">
          <a:blip r:embed="rId2"/>
          <a:srcRect l="35675" t="13742" r="21442" b="64569"/>
          <a:stretch/>
        </p:blipFill>
        <p:spPr>
          <a:xfrm>
            <a:off x="5112327" y="682873"/>
            <a:ext cx="6281630" cy="1778445"/>
          </a:xfrm>
          <a:prstGeom prst="rect">
            <a:avLst/>
          </a:prstGeom>
        </p:spPr>
      </p:pic>
      <p:pic>
        <p:nvPicPr>
          <p:cNvPr id="7" name="Picture 3" descr="Graphical user interface, application&#10;&#10;Description automatically generated">
            <a:extLst>
              <a:ext uri="{FF2B5EF4-FFF2-40B4-BE49-F238E27FC236}">
                <a16:creationId xmlns:a16="http://schemas.microsoft.com/office/drawing/2014/main" id="{364BC132-B97D-EFD9-D6F1-735655962BC8}"/>
              </a:ext>
            </a:extLst>
          </p:cNvPr>
          <p:cNvPicPr>
            <a:picLocks noChangeAspect="1"/>
          </p:cNvPicPr>
          <p:nvPr/>
        </p:nvPicPr>
        <p:blipFill rotWithShape="1">
          <a:blip r:embed="rId3"/>
          <a:srcRect l="31207" t="55510" r="22665" b="7347"/>
          <a:stretch/>
        </p:blipFill>
        <p:spPr>
          <a:xfrm>
            <a:off x="5113647" y="3037485"/>
            <a:ext cx="6272330" cy="2809582"/>
          </a:xfrm>
          <a:prstGeom prst="rect">
            <a:avLst/>
          </a:prstGeom>
        </p:spPr>
      </p:pic>
    </p:spTree>
    <p:extLst>
      <p:ext uri="{BB962C8B-B14F-4D97-AF65-F5344CB8AC3E}">
        <p14:creationId xmlns:p14="http://schemas.microsoft.com/office/powerpoint/2010/main" val="3117497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122926-2C35-B2DD-42A2-0EABEC976304}"/>
              </a:ext>
            </a:extLst>
          </p:cNvPr>
          <p:cNvSpPr>
            <a:spLocks noGrp="1"/>
          </p:cNvSpPr>
          <p:nvPr>
            <p:ph type="title"/>
          </p:nvPr>
        </p:nvSpPr>
        <p:spPr>
          <a:xfrm>
            <a:off x="335616" y="2092207"/>
            <a:ext cx="3490685" cy="4562763"/>
          </a:xfrm>
        </p:spPr>
        <p:txBody>
          <a:bodyPr vert="horz" lIns="91440" tIns="45720" rIns="91440" bIns="45720" rtlCol="0" anchor="t">
            <a:normAutofit fontScale="90000"/>
          </a:bodyPr>
          <a:lstStyle/>
          <a:p>
            <a:pPr marL="57150">
              <a:spcBef>
                <a:spcPts val="0"/>
              </a:spcBef>
              <a:spcAft>
                <a:spcPts val="600"/>
              </a:spcAft>
            </a:pPr>
            <a:r>
              <a:rPr lang="en-US" sz="3600">
                <a:ea typeface="+mj-lt"/>
                <a:cs typeface="+mj-lt"/>
              </a:rPr>
              <a:t>If you do want to be a part of a Living Learning Community, you can add preferences for which community you want to be a part of</a:t>
            </a:r>
            <a:br>
              <a:rPr lang="en-US" sz="3600">
                <a:ea typeface="+mj-lt"/>
                <a:cs typeface="+mj-lt"/>
              </a:rPr>
            </a:br>
            <a:br>
              <a:rPr lang="en-US" sz="2800">
                <a:ea typeface="+mj-lt"/>
                <a:cs typeface="+mj-lt"/>
              </a:rPr>
            </a:br>
            <a:endParaRPr lang="en-US" sz="3200">
              <a:cs typeface="Calibri Light"/>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5" name="Picture 2" descr="Graphical user interface, text, application, email&#10;&#10;Description automatically generated">
            <a:extLst>
              <a:ext uri="{FF2B5EF4-FFF2-40B4-BE49-F238E27FC236}">
                <a16:creationId xmlns:a16="http://schemas.microsoft.com/office/drawing/2014/main" id="{35594BC2-CAD4-4C62-4CF2-D502575F9592}"/>
              </a:ext>
            </a:extLst>
          </p:cNvPr>
          <p:cNvPicPr>
            <a:picLocks noChangeAspect="1"/>
          </p:cNvPicPr>
          <p:nvPr/>
        </p:nvPicPr>
        <p:blipFill rotWithShape="1">
          <a:blip r:embed="rId2"/>
          <a:srcRect l="20292" t="20476" r="21883" b="13333"/>
          <a:stretch/>
        </p:blipFill>
        <p:spPr>
          <a:xfrm>
            <a:off x="4884057" y="1349871"/>
            <a:ext cx="6532586" cy="4155878"/>
          </a:xfrm>
          <a:prstGeom prst="rect">
            <a:avLst/>
          </a:prstGeom>
        </p:spPr>
      </p:pic>
    </p:spTree>
    <p:extLst>
      <p:ext uri="{BB962C8B-B14F-4D97-AF65-F5344CB8AC3E}">
        <p14:creationId xmlns:p14="http://schemas.microsoft.com/office/powerpoint/2010/main" val="3216007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122926-2C35-B2DD-42A2-0EABEC976304}"/>
              </a:ext>
            </a:extLst>
          </p:cNvPr>
          <p:cNvSpPr>
            <a:spLocks noGrp="1"/>
          </p:cNvSpPr>
          <p:nvPr>
            <p:ph type="title"/>
          </p:nvPr>
        </p:nvSpPr>
        <p:spPr>
          <a:xfrm>
            <a:off x="335616" y="1915877"/>
            <a:ext cx="3490685" cy="3341043"/>
          </a:xfrm>
        </p:spPr>
        <p:txBody>
          <a:bodyPr vert="horz" lIns="91440" tIns="45720" rIns="91440" bIns="45720" rtlCol="0" anchor="t">
            <a:normAutofit fontScale="90000"/>
          </a:bodyPr>
          <a:lstStyle/>
          <a:p>
            <a:pPr marL="57150">
              <a:spcBef>
                <a:spcPts val="0"/>
              </a:spcBef>
              <a:spcAft>
                <a:spcPts val="600"/>
              </a:spcAft>
            </a:pPr>
            <a:r>
              <a:rPr lang="en-US" sz="3600">
                <a:ea typeface="+mj-lt"/>
                <a:cs typeface="+mj-lt"/>
              </a:rPr>
              <a:t>Read the Handbook and then you can agree to the Handbook and its policies by checking on "Handbook Agreement"</a:t>
            </a:r>
            <a:br>
              <a:rPr lang="en-US" sz="3600">
                <a:ea typeface="+mj-lt"/>
                <a:cs typeface="+mj-lt"/>
              </a:rPr>
            </a:br>
            <a:br>
              <a:rPr lang="en-US" sz="2800">
                <a:ea typeface="+mj-lt"/>
                <a:cs typeface="+mj-lt"/>
              </a:rPr>
            </a:br>
            <a:endParaRPr lang="en-US" sz="3200">
              <a:cs typeface="Calibri Light"/>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 name="Picture 2" descr="Graphical user interface, text, application, email&#10;&#10;Description automatically generated">
            <a:extLst>
              <a:ext uri="{FF2B5EF4-FFF2-40B4-BE49-F238E27FC236}">
                <a16:creationId xmlns:a16="http://schemas.microsoft.com/office/drawing/2014/main" id="{13845792-2742-2503-B61E-98E95D8B0C9F}"/>
              </a:ext>
            </a:extLst>
          </p:cNvPr>
          <p:cNvPicPr>
            <a:picLocks noChangeAspect="1"/>
          </p:cNvPicPr>
          <p:nvPr/>
        </p:nvPicPr>
        <p:blipFill rotWithShape="1">
          <a:blip r:embed="rId2"/>
          <a:srcRect l="21662" t="14190" r="21942" b="46244"/>
          <a:stretch/>
        </p:blipFill>
        <p:spPr>
          <a:xfrm>
            <a:off x="4598973" y="2122719"/>
            <a:ext cx="6674590" cy="2620144"/>
          </a:xfrm>
          <a:prstGeom prst="rect">
            <a:avLst/>
          </a:prstGeom>
        </p:spPr>
      </p:pic>
    </p:spTree>
    <p:extLst>
      <p:ext uri="{BB962C8B-B14F-4D97-AF65-F5344CB8AC3E}">
        <p14:creationId xmlns:p14="http://schemas.microsoft.com/office/powerpoint/2010/main" val="2957907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122926-2C35-B2DD-42A2-0EABEC976304}"/>
              </a:ext>
            </a:extLst>
          </p:cNvPr>
          <p:cNvSpPr>
            <a:spLocks noGrp="1"/>
          </p:cNvSpPr>
          <p:nvPr>
            <p:ph type="title"/>
          </p:nvPr>
        </p:nvSpPr>
        <p:spPr>
          <a:xfrm>
            <a:off x="134095" y="1601000"/>
            <a:ext cx="3490685" cy="4109340"/>
          </a:xfrm>
        </p:spPr>
        <p:txBody>
          <a:bodyPr vert="horz" lIns="91440" tIns="45720" rIns="91440" bIns="45720" rtlCol="0" anchor="t">
            <a:normAutofit/>
          </a:bodyPr>
          <a:lstStyle/>
          <a:p>
            <a:pPr marL="57150">
              <a:spcBef>
                <a:spcPts val="0"/>
              </a:spcBef>
              <a:spcAft>
                <a:spcPts val="600"/>
              </a:spcAft>
            </a:pPr>
            <a:r>
              <a:rPr lang="en-US" sz="3600">
                <a:ea typeface="+mj-lt"/>
                <a:cs typeface="+mj-lt"/>
              </a:rPr>
              <a:t>Next is information regarding Key and Access, sign the document at the bottom</a:t>
            </a:r>
            <a:br>
              <a:rPr lang="en-US" sz="3600">
                <a:ea typeface="+mj-lt"/>
                <a:cs typeface="+mj-lt"/>
              </a:rPr>
            </a:br>
            <a:br>
              <a:rPr lang="en-US" sz="2800">
                <a:ea typeface="+mj-lt"/>
                <a:cs typeface="+mj-lt"/>
              </a:rPr>
            </a:br>
            <a:endParaRPr lang="en-US" sz="3200">
              <a:cs typeface="Calibri Light"/>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5" name="Picture 2" descr="Graphical user interface, text, application, email&#10;&#10;Description automatically generated">
            <a:extLst>
              <a:ext uri="{FF2B5EF4-FFF2-40B4-BE49-F238E27FC236}">
                <a16:creationId xmlns:a16="http://schemas.microsoft.com/office/drawing/2014/main" id="{B997EC37-8088-0167-4EF4-800178E271A0}"/>
              </a:ext>
            </a:extLst>
          </p:cNvPr>
          <p:cNvPicPr>
            <a:picLocks noChangeAspect="1"/>
          </p:cNvPicPr>
          <p:nvPr/>
        </p:nvPicPr>
        <p:blipFill rotWithShape="1">
          <a:blip r:embed="rId2"/>
          <a:srcRect l="20578" t="14102" r="22022" b="8974"/>
          <a:stretch/>
        </p:blipFill>
        <p:spPr>
          <a:xfrm>
            <a:off x="5258843" y="1136773"/>
            <a:ext cx="6146619" cy="4581327"/>
          </a:xfrm>
          <a:prstGeom prst="rect">
            <a:avLst/>
          </a:prstGeom>
        </p:spPr>
      </p:pic>
    </p:spTree>
    <p:extLst>
      <p:ext uri="{BB962C8B-B14F-4D97-AF65-F5344CB8AC3E}">
        <p14:creationId xmlns:p14="http://schemas.microsoft.com/office/powerpoint/2010/main" val="976292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7C3F4EA3-2A25-D81D-1EC1-0B995E0D9AC7}"/>
              </a:ext>
            </a:extLst>
          </p:cNvPr>
          <p:cNvSpPr>
            <a:spLocks noGrp="1"/>
          </p:cNvSpPr>
          <p:nvPr>
            <p:ph type="title"/>
          </p:nvPr>
        </p:nvSpPr>
        <p:spPr>
          <a:xfrm>
            <a:off x="308983" y="1153572"/>
            <a:ext cx="3200400" cy="4461163"/>
          </a:xfrm>
        </p:spPr>
        <p:txBody>
          <a:bodyPr>
            <a:normAutofit/>
          </a:bodyPr>
          <a:lstStyle/>
          <a:p>
            <a:r>
              <a:rPr lang="en-US" sz="2800">
                <a:solidFill>
                  <a:srgbClr val="FFFFFF"/>
                </a:solidFill>
                <a:cs typeface="Calibri Light"/>
              </a:rPr>
              <a:t>Read about what </a:t>
            </a:r>
            <a:r>
              <a:rPr lang="en-US" sz="2800" err="1">
                <a:solidFill>
                  <a:srgbClr val="FFFFFF"/>
                </a:solidFill>
                <a:cs typeface="Calibri Light"/>
              </a:rPr>
              <a:t>GradGuard</a:t>
            </a:r>
            <a:r>
              <a:rPr lang="en-US" sz="2800">
                <a:solidFill>
                  <a:srgbClr val="FFFFFF"/>
                </a:solidFill>
                <a:cs typeface="Calibri Light"/>
              </a:rPr>
              <a:t> renter's insurance provides and click 'CONTINUE TO NEXT STEP'.</a:t>
            </a:r>
            <a:br>
              <a:rPr lang="en-US" sz="2800">
                <a:solidFill>
                  <a:srgbClr val="FFFFFF"/>
                </a:solidFill>
                <a:cs typeface="Calibri Light"/>
              </a:rPr>
            </a:br>
            <a:br>
              <a:rPr lang="en-US" sz="2800">
                <a:solidFill>
                  <a:srgbClr val="FFFFFF"/>
                </a:solidFill>
                <a:cs typeface="Calibri Light"/>
              </a:rPr>
            </a:br>
            <a:r>
              <a:rPr lang="en-US" sz="2800">
                <a:solidFill>
                  <a:srgbClr val="FFFFFF"/>
                </a:solidFill>
                <a:cs typeface="Calibri Light"/>
              </a:rPr>
              <a:t>This will bring you to a new page.</a:t>
            </a:r>
            <a:endParaRPr lang="en-US" sz="2800">
              <a:solidFill>
                <a:srgbClr val="FFFFFF"/>
              </a:solidFill>
            </a:endParaRP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9" name="Picture 10" descr="Diagram&#10;&#10;Description automatically generated">
            <a:extLst>
              <a:ext uri="{FF2B5EF4-FFF2-40B4-BE49-F238E27FC236}">
                <a16:creationId xmlns:a16="http://schemas.microsoft.com/office/drawing/2014/main" id="{7B462F1D-9CB0-65BB-6A02-FF13FFBE13EB}"/>
              </a:ext>
            </a:extLst>
          </p:cNvPr>
          <p:cNvPicPr>
            <a:picLocks noGrp="1" noChangeAspect="1"/>
          </p:cNvPicPr>
          <p:nvPr>
            <p:ph idx="1"/>
          </p:nvPr>
        </p:nvPicPr>
        <p:blipFill>
          <a:blip r:embed="rId2"/>
          <a:stretch>
            <a:fillRect/>
          </a:stretch>
        </p:blipFill>
        <p:spPr>
          <a:xfrm>
            <a:off x="4447308" y="799200"/>
            <a:ext cx="6906491" cy="5169907"/>
          </a:xfrm>
        </p:spPr>
      </p:pic>
    </p:spTree>
    <p:extLst>
      <p:ext uri="{BB962C8B-B14F-4D97-AF65-F5344CB8AC3E}">
        <p14:creationId xmlns:p14="http://schemas.microsoft.com/office/powerpoint/2010/main" val="240208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7C3F4EA3-2A25-D81D-1EC1-0B995E0D9AC7}"/>
              </a:ext>
            </a:extLst>
          </p:cNvPr>
          <p:cNvSpPr>
            <a:spLocks noGrp="1"/>
          </p:cNvSpPr>
          <p:nvPr>
            <p:ph type="title"/>
          </p:nvPr>
        </p:nvSpPr>
        <p:spPr>
          <a:xfrm>
            <a:off x="271198" y="1153572"/>
            <a:ext cx="3200400" cy="4461163"/>
          </a:xfrm>
        </p:spPr>
        <p:txBody>
          <a:bodyPr>
            <a:normAutofit/>
          </a:bodyPr>
          <a:lstStyle/>
          <a:p>
            <a:r>
              <a:rPr lang="en-US" sz="2800">
                <a:solidFill>
                  <a:srgbClr val="FFFFFF"/>
                </a:solidFill>
                <a:cs typeface="Calibri Light"/>
              </a:rPr>
              <a:t>The new page should look like this. You may scroll down and read for more information. </a:t>
            </a:r>
            <a:br>
              <a:rPr lang="en-US" sz="2800">
                <a:solidFill>
                  <a:srgbClr val="FFFFFF"/>
                </a:solidFill>
                <a:cs typeface="Calibri Light"/>
              </a:rPr>
            </a:br>
            <a:br>
              <a:rPr lang="en-US" sz="2800">
                <a:solidFill>
                  <a:srgbClr val="FFFFFF"/>
                </a:solidFill>
                <a:cs typeface="Calibri Light"/>
              </a:rPr>
            </a:br>
            <a:r>
              <a:rPr lang="en-US" sz="2800">
                <a:solidFill>
                  <a:srgbClr val="FFFFFF"/>
                </a:solidFill>
                <a:cs typeface="Calibri Light"/>
              </a:rPr>
              <a:t>Continue to next slide.</a:t>
            </a:r>
            <a:endParaRPr lang="en-US" sz="2800">
              <a:solidFill>
                <a:srgbClr val="FFFFFF"/>
              </a:solidFill>
            </a:endParaRP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 name="Picture 2" descr="Diagram&#10;&#10;Description automatically generated">
            <a:extLst>
              <a:ext uri="{FF2B5EF4-FFF2-40B4-BE49-F238E27FC236}">
                <a16:creationId xmlns:a16="http://schemas.microsoft.com/office/drawing/2014/main" id="{CA1DD10C-B129-67ED-869C-EBE331948986}"/>
              </a:ext>
            </a:extLst>
          </p:cNvPr>
          <p:cNvPicPr>
            <a:picLocks noGrp="1" noChangeAspect="1"/>
          </p:cNvPicPr>
          <p:nvPr>
            <p:ph idx="1"/>
          </p:nvPr>
        </p:nvPicPr>
        <p:blipFill>
          <a:blip r:embed="rId2"/>
          <a:stretch>
            <a:fillRect/>
          </a:stretch>
        </p:blipFill>
        <p:spPr>
          <a:xfrm>
            <a:off x="4724399" y="1887585"/>
            <a:ext cx="6906491" cy="2993136"/>
          </a:xfrm>
        </p:spPr>
      </p:pic>
    </p:spTree>
    <p:extLst>
      <p:ext uri="{BB962C8B-B14F-4D97-AF65-F5344CB8AC3E}">
        <p14:creationId xmlns:p14="http://schemas.microsoft.com/office/powerpoint/2010/main" val="1639505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7C3F4EA3-2A25-D81D-1EC1-0B995E0D9AC7}"/>
              </a:ext>
            </a:extLst>
          </p:cNvPr>
          <p:cNvSpPr>
            <a:spLocks noGrp="1"/>
          </p:cNvSpPr>
          <p:nvPr>
            <p:ph type="title"/>
          </p:nvPr>
        </p:nvSpPr>
        <p:spPr>
          <a:xfrm>
            <a:off x="208222" y="1090597"/>
            <a:ext cx="3200400" cy="4461163"/>
          </a:xfrm>
        </p:spPr>
        <p:txBody>
          <a:bodyPr>
            <a:normAutofit/>
          </a:bodyPr>
          <a:lstStyle/>
          <a:p>
            <a:r>
              <a:rPr lang="en-US" sz="2800">
                <a:solidFill>
                  <a:srgbClr val="FFFFFF"/>
                </a:solidFill>
                <a:cs typeface="Calibri Light"/>
              </a:rPr>
              <a:t>Select whether you wish to purchase or decline coverage.</a:t>
            </a:r>
            <a:br>
              <a:rPr lang="en-US" sz="2800">
                <a:solidFill>
                  <a:srgbClr val="FFFFFF"/>
                </a:solidFill>
                <a:cs typeface="Calibri Light"/>
              </a:rPr>
            </a:br>
            <a:br>
              <a:rPr lang="en-US" sz="2800">
                <a:solidFill>
                  <a:srgbClr val="FFFFFF"/>
                </a:solidFill>
                <a:cs typeface="Calibri Light"/>
              </a:rPr>
            </a:br>
            <a:r>
              <a:rPr lang="en-US" sz="2800">
                <a:solidFill>
                  <a:srgbClr val="FFFFFF"/>
                </a:solidFill>
                <a:cs typeface="Calibri Light"/>
              </a:rPr>
              <a:t>Follow through the relevant popups and continue.</a:t>
            </a: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 name="Picture 2" descr="Graphical user interface, application&#10;&#10;Description automatically generated">
            <a:extLst>
              <a:ext uri="{FF2B5EF4-FFF2-40B4-BE49-F238E27FC236}">
                <a16:creationId xmlns:a16="http://schemas.microsoft.com/office/drawing/2014/main" id="{81FBB344-BF8A-3783-CC9E-AFB6887FEA55}"/>
              </a:ext>
            </a:extLst>
          </p:cNvPr>
          <p:cNvPicPr>
            <a:picLocks noGrp="1" noChangeAspect="1"/>
          </p:cNvPicPr>
          <p:nvPr>
            <p:ph idx="1"/>
          </p:nvPr>
        </p:nvPicPr>
        <p:blipFill>
          <a:blip r:embed="rId2"/>
          <a:stretch>
            <a:fillRect/>
          </a:stretch>
        </p:blipFill>
        <p:spPr>
          <a:xfrm>
            <a:off x="4610367" y="591344"/>
            <a:ext cx="6580372" cy="5585619"/>
          </a:xfrm>
        </p:spPr>
      </p:pic>
    </p:spTree>
    <p:extLst>
      <p:ext uri="{BB962C8B-B14F-4D97-AF65-F5344CB8AC3E}">
        <p14:creationId xmlns:p14="http://schemas.microsoft.com/office/powerpoint/2010/main" val="430754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7C3F4EA3-2A25-D81D-1EC1-0B995E0D9AC7}"/>
              </a:ext>
            </a:extLst>
          </p:cNvPr>
          <p:cNvSpPr>
            <a:spLocks noGrp="1"/>
          </p:cNvSpPr>
          <p:nvPr>
            <p:ph type="title"/>
          </p:nvPr>
        </p:nvSpPr>
        <p:spPr>
          <a:xfrm>
            <a:off x="170437" y="1153572"/>
            <a:ext cx="3200400" cy="4461163"/>
          </a:xfrm>
        </p:spPr>
        <p:txBody>
          <a:bodyPr>
            <a:normAutofit/>
          </a:bodyPr>
          <a:lstStyle/>
          <a:p>
            <a:r>
              <a:rPr lang="en-US" sz="2800">
                <a:solidFill>
                  <a:srgbClr val="FFFFFF"/>
                </a:solidFill>
                <a:cs typeface="Calibri Light"/>
              </a:rPr>
              <a:t>Finishing the </a:t>
            </a:r>
            <a:r>
              <a:rPr lang="en-US" sz="2800" err="1">
                <a:solidFill>
                  <a:srgbClr val="FFFFFF"/>
                </a:solidFill>
                <a:cs typeface="Calibri Light"/>
              </a:rPr>
              <a:t>GradGuard</a:t>
            </a:r>
            <a:r>
              <a:rPr lang="en-US" sz="2800">
                <a:solidFill>
                  <a:srgbClr val="FFFFFF"/>
                </a:solidFill>
                <a:cs typeface="Calibri Light"/>
              </a:rPr>
              <a:t> renter's insurance will bring you back to the housing portal page.</a:t>
            </a:r>
            <a:br>
              <a:rPr lang="en-US" sz="2800">
                <a:solidFill>
                  <a:srgbClr val="FFFFFF"/>
                </a:solidFill>
                <a:cs typeface="Calibri Light"/>
              </a:rPr>
            </a:br>
            <a:r>
              <a:rPr lang="en-US" sz="2800">
                <a:solidFill>
                  <a:srgbClr val="FFFFFF"/>
                </a:solidFill>
                <a:cs typeface="Calibri Light"/>
              </a:rPr>
              <a:t> </a:t>
            </a:r>
            <a:br>
              <a:rPr lang="en-US" sz="2800">
                <a:solidFill>
                  <a:srgbClr val="FFFFFF"/>
                </a:solidFill>
                <a:cs typeface="Calibri Light"/>
              </a:rPr>
            </a:br>
            <a:r>
              <a:rPr lang="en-US" sz="2800">
                <a:solidFill>
                  <a:srgbClr val="FFFFFF"/>
                </a:solidFill>
                <a:cs typeface="Calibri Light"/>
              </a:rPr>
              <a:t>Click 'Save &amp; Continue' to progress in the contract signing process.</a:t>
            </a: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 name="Picture 2" descr="Graphical user interface, application, timeline&#10;&#10;Description automatically generated">
            <a:extLst>
              <a:ext uri="{FF2B5EF4-FFF2-40B4-BE49-F238E27FC236}">
                <a16:creationId xmlns:a16="http://schemas.microsoft.com/office/drawing/2014/main" id="{395CB37A-3A20-A5D2-3ABF-D69BBE6A5377}"/>
              </a:ext>
            </a:extLst>
          </p:cNvPr>
          <p:cNvPicPr>
            <a:picLocks noGrp="1" noChangeAspect="1"/>
          </p:cNvPicPr>
          <p:nvPr>
            <p:ph idx="1"/>
          </p:nvPr>
        </p:nvPicPr>
        <p:blipFill>
          <a:blip r:embed="rId2"/>
          <a:stretch>
            <a:fillRect/>
          </a:stretch>
        </p:blipFill>
        <p:spPr>
          <a:xfrm>
            <a:off x="4447308" y="1992396"/>
            <a:ext cx="6906491" cy="2783515"/>
          </a:xfrm>
        </p:spPr>
      </p:pic>
    </p:spTree>
    <p:extLst>
      <p:ext uri="{BB962C8B-B14F-4D97-AF65-F5344CB8AC3E}">
        <p14:creationId xmlns:p14="http://schemas.microsoft.com/office/powerpoint/2010/main" val="23701387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7C3F4EA3-2A25-D81D-1EC1-0B995E0D9AC7}"/>
              </a:ext>
            </a:extLst>
          </p:cNvPr>
          <p:cNvSpPr>
            <a:spLocks noGrp="1"/>
          </p:cNvSpPr>
          <p:nvPr>
            <p:ph type="title"/>
          </p:nvPr>
        </p:nvSpPr>
        <p:spPr>
          <a:xfrm>
            <a:off x="283793" y="1153572"/>
            <a:ext cx="3200400" cy="4461163"/>
          </a:xfrm>
        </p:spPr>
        <p:txBody>
          <a:bodyPr>
            <a:normAutofit/>
          </a:bodyPr>
          <a:lstStyle/>
          <a:p>
            <a:r>
              <a:rPr lang="en-US" sz="2800">
                <a:solidFill>
                  <a:srgbClr val="FFFFFF"/>
                </a:solidFill>
                <a:cs typeface="Calibri Light"/>
              </a:rPr>
              <a:t>Click the dropdown menu to select your desired meal plan.</a:t>
            </a:r>
            <a:br>
              <a:rPr lang="en-US" sz="2800">
                <a:solidFill>
                  <a:srgbClr val="FFFFFF"/>
                </a:solidFill>
                <a:cs typeface="Calibri Light"/>
              </a:rPr>
            </a:br>
            <a:br>
              <a:rPr lang="en-US" sz="2800">
                <a:solidFill>
                  <a:srgbClr val="FFFFFF"/>
                </a:solidFill>
                <a:cs typeface="Calibri Light"/>
              </a:rPr>
            </a:br>
            <a:r>
              <a:rPr lang="en-US" sz="2800">
                <a:solidFill>
                  <a:srgbClr val="FFFFFF"/>
                </a:solidFill>
                <a:cs typeface="Calibri Light"/>
              </a:rPr>
              <a:t>Press 'SAVE &amp; CONTINUE' after completing your selection.</a:t>
            </a:r>
            <a:endParaRPr lang="en-US" sz="2800">
              <a:cs typeface="Calibri Light"/>
            </a:endParaRP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 name="Picture 2" descr="Graphical user interface, text, application, email&#10;&#10;Description automatically generated">
            <a:extLst>
              <a:ext uri="{FF2B5EF4-FFF2-40B4-BE49-F238E27FC236}">
                <a16:creationId xmlns:a16="http://schemas.microsoft.com/office/drawing/2014/main" id="{A6DD2547-4809-F74D-F5AB-5E9AC5C761F3}"/>
              </a:ext>
            </a:extLst>
          </p:cNvPr>
          <p:cNvPicPr>
            <a:picLocks noGrp="1" noChangeAspect="1"/>
          </p:cNvPicPr>
          <p:nvPr>
            <p:ph idx="1"/>
          </p:nvPr>
        </p:nvPicPr>
        <p:blipFill>
          <a:blip r:embed="rId2"/>
          <a:stretch>
            <a:fillRect/>
          </a:stretch>
        </p:blipFill>
        <p:spPr>
          <a:xfrm>
            <a:off x="4447308" y="1979246"/>
            <a:ext cx="6906491" cy="2809815"/>
          </a:xfrm>
        </p:spPr>
      </p:pic>
    </p:spTree>
    <p:extLst>
      <p:ext uri="{BB962C8B-B14F-4D97-AF65-F5344CB8AC3E}">
        <p14:creationId xmlns:p14="http://schemas.microsoft.com/office/powerpoint/2010/main" val="3099346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122926-2C35-B2DD-42A2-0EABEC976304}"/>
              </a:ext>
            </a:extLst>
          </p:cNvPr>
          <p:cNvSpPr>
            <a:spLocks noGrp="1"/>
          </p:cNvSpPr>
          <p:nvPr>
            <p:ph type="title"/>
          </p:nvPr>
        </p:nvSpPr>
        <p:spPr>
          <a:xfrm>
            <a:off x="226759" y="894780"/>
            <a:ext cx="3200400" cy="4461163"/>
          </a:xfrm>
        </p:spPr>
        <p:txBody>
          <a:bodyPr vert="horz" lIns="91440" tIns="45720" rIns="91440" bIns="45720" rtlCol="0" anchor="t">
            <a:normAutofit fontScale="90000"/>
          </a:bodyPr>
          <a:lstStyle/>
          <a:p>
            <a:r>
              <a:rPr lang="en-US" sz="2800">
                <a:ea typeface="+mj-lt"/>
                <a:cs typeface="+mj-lt"/>
              </a:rPr>
              <a:t>After your application has been accepted, you will receive an email on your UC Merced email named, "Housing Offer – Academic Year 2023-2024".</a:t>
            </a:r>
            <a:br>
              <a:rPr lang="en-US" sz="2800">
                <a:ea typeface="+mj-lt"/>
                <a:cs typeface="+mj-lt"/>
              </a:rPr>
            </a:br>
            <a:br>
              <a:rPr lang="en-US" sz="2800">
                <a:ea typeface="+mj-lt"/>
                <a:cs typeface="+mj-lt"/>
              </a:rPr>
            </a:br>
            <a:r>
              <a:rPr lang="en-US" sz="2800">
                <a:ea typeface="+mj-lt"/>
                <a:cs typeface="+mj-lt"/>
              </a:rPr>
              <a:t>You will log in to your housing portal and click "Academic Year 2023-2024</a:t>
            </a:r>
            <a:r>
              <a:rPr lang="en-US" sz="1600">
                <a:ea typeface="+mj-lt"/>
                <a:cs typeface="+mj-lt"/>
              </a:rPr>
              <a:t>"</a:t>
            </a:r>
            <a:br>
              <a:rPr lang="en-US" sz="2800">
                <a:ea typeface="+mj-lt"/>
                <a:cs typeface="+mj-lt"/>
              </a:rPr>
            </a:br>
            <a:endParaRPr lang="en-US" sz="3200">
              <a:cs typeface="Calibri Light"/>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7" name="Picture 5" descr="Graphical user interface&#10;&#10;Description automatically generated">
            <a:extLst>
              <a:ext uri="{FF2B5EF4-FFF2-40B4-BE49-F238E27FC236}">
                <a16:creationId xmlns:a16="http://schemas.microsoft.com/office/drawing/2014/main" id="{AAFB229A-875D-A1E7-52AC-E6126379AD82}"/>
              </a:ext>
            </a:extLst>
          </p:cNvPr>
          <p:cNvPicPr>
            <a:picLocks noChangeAspect="1"/>
          </p:cNvPicPr>
          <p:nvPr/>
        </p:nvPicPr>
        <p:blipFill>
          <a:blip r:embed="rId2"/>
          <a:stretch>
            <a:fillRect/>
          </a:stretch>
        </p:blipFill>
        <p:spPr>
          <a:xfrm>
            <a:off x="4921359" y="1903354"/>
            <a:ext cx="6440424" cy="2444396"/>
          </a:xfrm>
          <a:prstGeom prst="rect">
            <a:avLst/>
          </a:prstGeom>
        </p:spPr>
      </p:pic>
    </p:spTree>
    <p:extLst>
      <p:ext uri="{BB962C8B-B14F-4D97-AF65-F5344CB8AC3E}">
        <p14:creationId xmlns:p14="http://schemas.microsoft.com/office/powerpoint/2010/main" val="1216025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7C3F4EA3-2A25-D81D-1EC1-0B995E0D9AC7}"/>
              </a:ext>
            </a:extLst>
          </p:cNvPr>
          <p:cNvSpPr>
            <a:spLocks noGrp="1"/>
          </p:cNvSpPr>
          <p:nvPr>
            <p:ph type="title"/>
          </p:nvPr>
        </p:nvSpPr>
        <p:spPr>
          <a:xfrm>
            <a:off x="107462" y="1191357"/>
            <a:ext cx="3200400" cy="4461163"/>
          </a:xfrm>
        </p:spPr>
        <p:txBody>
          <a:bodyPr>
            <a:normAutofit fontScale="90000"/>
          </a:bodyPr>
          <a:lstStyle/>
          <a:p>
            <a:r>
              <a:rPr lang="en-US" sz="2800">
                <a:solidFill>
                  <a:srgbClr val="FFFFFF"/>
                </a:solidFill>
                <a:cs typeface="Calibri Light"/>
              </a:rPr>
              <a:t>UC Merced offers Gender Inclusive housing. Please read through the provided information.</a:t>
            </a:r>
            <a:br>
              <a:rPr lang="en-US" sz="2800">
                <a:solidFill>
                  <a:srgbClr val="FFFFFF"/>
                </a:solidFill>
                <a:cs typeface="Calibri Light"/>
              </a:rPr>
            </a:br>
            <a:br>
              <a:rPr lang="en-US" sz="2800">
                <a:solidFill>
                  <a:srgbClr val="FFFFFF"/>
                </a:solidFill>
                <a:cs typeface="Calibri Light"/>
              </a:rPr>
            </a:br>
            <a:r>
              <a:rPr lang="en-US" sz="2800">
                <a:solidFill>
                  <a:srgbClr val="FFFFFF"/>
                </a:solidFill>
                <a:cs typeface="Calibri Light"/>
              </a:rPr>
              <a:t>Use the dropdown menu at the bottom of the page to opt in or opt out of gender inclusive housing.</a:t>
            </a:r>
            <a:br>
              <a:rPr lang="en-US" sz="2800">
                <a:solidFill>
                  <a:srgbClr val="FFFFFF"/>
                </a:solidFill>
                <a:cs typeface="Calibri Light"/>
              </a:rPr>
            </a:br>
            <a:r>
              <a:rPr lang="en-US" sz="2800">
                <a:solidFill>
                  <a:srgbClr val="FFFFFF"/>
                </a:solidFill>
                <a:cs typeface="Calibri Light"/>
              </a:rPr>
              <a:t>If choosing to opt out, please select '(Please select)'.</a:t>
            </a:r>
            <a:br>
              <a:rPr lang="en-US" sz="2800">
                <a:solidFill>
                  <a:srgbClr val="FFFFFF"/>
                </a:solidFill>
                <a:cs typeface="Calibri Light"/>
              </a:rPr>
            </a:br>
            <a:br>
              <a:rPr lang="en-US" sz="2800">
                <a:solidFill>
                  <a:srgbClr val="FFFFFF"/>
                </a:solidFill>
                <a:cs typeface="Calibri Light"/>
              </a:rPr>
            </a:br>
            <a:r>
              <a:rPr lang="en-US" sz="2800">
                <a:solidFill>
                  <a:srgbClr val="FFFFFF"/>
                </a:solidFill>
                <a:cs typeface="Calibri Light"/>
              </a:rPr>
              <a:t>Click 'SAVE &amp; CONTINUE'</a:t>
            </a:r>
          </a:p>
        </p:txBody>
      </p:sp>
      <p:sp>
        <p:nvSpPr>
          <p:cNvPr id="30" name="Arc 2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8" name="Picture 8" descr="Graphical user interface, text, application, email&#10;&#10;Description automatically generated">
            <a:extLst>
              <a:ext uri="{FF2B5EF4-FFF2-40B4-BE49-F238E27FC236}">
                <a16:creationId xmlns:a16="http://schemas.microsoft.com/office/drawing/2014/main" id="{4CDEE95D-3651-FD4F-8905-2C35A3954DDA}"/>
              </a:ext>
            </a:extLst>
          </p:cNvPr>
          <p:cNvPicPr>
            <a:picLocks noGrp="1" noChangeAspect="1"/>
          </p:cNvPicPr>
          <p:nvPr>
            <p:ph idx="1"/>
          </p:nvPr>
        </p:nvPicPr>
        <p:blipFill>
          <a:blip r:embed="rId2"/>
          <a:stretch>
            <a:fillRect/>
          </a:stretch>
        </p:blipFill>
        <p:spPr>
          <a:xfrm>
            <a:off x="4468623" y="188157"/>
            <a:ext cx="6906491" cy="3237418"/>
          </a:xfrm>
        </p:spPr>
      </p:pic>
      <p:pic>
        <p:nvPicPr>
          <p:cNvPr id="9" name="Picture 9" descr="Graphical user interface, text, application&#10;&#10;Description automatically generated">
            <a:extLst>
              <a:ext uri="{FF2B5EF4-FFF2-40B4-BE49-F238E27FC236}">
                <a16:creationId xmlns:a16="http://schemas.microsoft.com/office/drawing/2014/main" id="{1F4AEDBC-3A47-A8FD-45BC-2173206B5787}"/>
              </a:ext>
            </a:extLst>
          </p:cNvPr>
          <p:cNvPicPr>
            <a:picLocks noChangeAspect="1"/>
          </p:cNvPicPr>
          <p:nvPr/>
        </p:nvPicPr>
        <p:blipFill>
          <a:blip r:embed="rId3"/>
          <a:stretch>
            <a:fillRect/>
          </a:stretch>
        </p:blipFill>
        <p:spPr>
          <a:xfrm>
            <a:off x="4468624" y="3464673"/>
            <a:ext cx="6920878" cy="3195131"/>
          </a:xfrm>
          <a:prstGeom prst="rect">
            <a:avLst/>
          </a:prstGeom>
        </p:spPr>
      </p:pic>
    </p:spTree>
    <p:extLst>
      <p:ext uri="{BB962C8B-B14F-4D97-AF65-F5344CB8AC3E}">
        <p14:creationId xmlns:p14="http://schemas.microsoft.com/office/powerpoint/2010/main" val="2190789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c 2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5" name="Picture 2" descr="Graphical user interface, text, application, email&#10;&#10;Description automatically generated">
            <a:extLst>
              <a:ext uri="{FF2B5EF4-FFF2-40B4-BE49-F238E27FC236}">
                <a16:creationId xmlns:a16="http://schemas.microsoft.com/office/drawing/2014/main" id="{CC103D61-6E94-7D26-2ADE-9E1D2E9BF35F}"/>
              </a:ext>
            </a:extLst>
          </p:cNvPr>
          <p:cNvPicPr>
            <a:picLocks noChangeAspect="1"/>
          </p:cNvPicPr>
          <p:nvPr/>
        </p:nvPicPr>
        <p:blipFill rotWithShape="1">
          <a:blip r:embed="rId2"/>
          <a:srcRect l="27437" t="25641" r="20217" b="29487"/>
          <a:stretch/>
        </p:blipFill>
        <p:spPr>
          <a:xfrm>
            <a:off x="4447432" y="1656605"/>
            <a:ext cx="7225177" cy="3463306"/>
          </a:xfrm>
          <a:prstGeom prst="rect">
            <a:avLst/>
          </a:prstGeom>
        </p:spPr>
      </p:pic>
      <p:sp>
        <p:nvSpPr>
          <p:cNvPr id="11" name="TextBox 10">
            <a:extLst>
              <a:ext uri="{FF2B5EF4-FFF2-40B4-BE49-F238E27FC236}">
                <a16:creationId xmlns:a16="http://schemas.microsoft.com/office/drawing/2014/main" id="{4413FDC1-7F18-D306-9DE8-63ADDEFAD716}"/>
              </a:ext>
            </a:extLst>
          </p:cNvPr>
          <p:cNvSpPr txBox="1"/>
          <p:nvPr/>
        </p:nvSpPr>
        <p:spPr>
          <a:xfrm>
            <a:off x="466542" y="1617216"/>
            <a:ext cx="2743200"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cs typeface="Arial"/>
              </a:rPr>
              <a:t>Make sure to open the link to start the Housing Contract Signing Process​</a:t>
            </a:r>
            <a:endParaRPr lang="en-US"/>
          </a:p>
          <a:p>
            <a:r>
              <a:rPr lang="en-US" sz="2800">
                <a:cs typeface="Arial"/>
              </a:rPr>
              <a:t>​</a:t>
            </a:r>
          </a:p>
          <a:p>
            <a:r>
              <a:rPr lang="en-US" sz="2800">
                <a:cs typeface="Arial"/>
              </a:rPr>
              <a:t>You're almost done!</a:t>
            </a:r>
          </a:p>
        </p:txBody>
      </p:sp>
    </p:spTree>
    <p:extLst>
      <p:ext uri="{BB962C8B-B14F-4D97-AF65-F5344CB8AC3E}">
        <p14:creationId xmlns:p14="http://schemas.microsoft.com/office/powerpoint/2010/main" val="105684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c 2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 name="Picture 2" descr="Graphical user interface&#10;&#10;Description automatically generated">
            <a:extLst>
              <a:ext uri="{FF2B5EF4-FFF2-40B4-BE49-F238E27FC236}">
                <a16:creationId xmlns:a16="http://schemas.microsoft.com/office/drawing/2014/main" id="{89B4154E-47C3-BC92-23B9-0FAA627EB817}"/>
              </a:ext>
            </a:extLst>
          </p:cNvPr>
          <p:cNvPicPr>
            <a:picLocks noChangeAspect="1"/>
          </p:cNvPicPr>
          <p:nvPr/>
        </p:nvPicPr>
        <p:blipFill rotWithShape="1">
          <a:blip r:embed="rId2"/>
          <a:srcRect l="22603" r="22603"/>
          <a:stretch/>
        </p:blipFill>
        <p:spPr>
          <a:xfrm>
            <a:off x="4899551" y="459970"/>
            <a:ext cx="6857020" cy="5935743"/>
          </a:xfrm>
          <a:prstGeom prst="rect">
            <a:avLst/>
          </a:prstGeom>
        </p:spPr>
      </p:pic>
      <p:sp>
        <p:nvSpPr>
          <p:cNvPr id="4" name="TextBox 3">
            <a:extLst>
              <a:ext uri="{FF2B5EF4-FFF2-40B4-BE49-F238E27FC236}">
                <a16:creationId xmlns:a16="http://schemas.microsoft.com/office/drawing/2014/main" id="{DD128EB2-0240-C51C-CA4D-974C3B9C5CB8}"/>
              </a:ext>
            </a:extLst>
          </p:cNvPr>
          <p:cNvSpPr txBox="1"/>
          <p:nvPr/>
        </p:nvSpPr>
        <p:spPr>
          <a:xfrm>
            <a:off x="418730" y="1853953"/>
            <a:ext cx="2743200"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Segoe UI"/>
              </a:rPr>
              <a:t>The parents must now fill this section of the contract. ​</a:t>
            </a:r>
          </a:p>
          <a:p>
            <a:r>
              <a:rPr lang="en-US">
                <a:cs typeface="Segoe UI"/>
              </a:rPr>
              <a:t>Parent/ Guardian enter : ​</a:t>
            </a:r>
          </a:p>
          <a:p>
            <a:pPr>
              <a:buAutoNum type="arabicPeriod"/>
            </a:pPr>
            <a:r>
              <a:rPr lang="en-US">
                <a:cs typeface="Arial"/>
              </a:rPr>
              <a:t>First Name​</a:t>
            </a:r>
          </a:p>
          <a:p>
            <a:pPr>
              <a:buAutoNum type="arabicPeriod"/>
            </a:pPr>
            <a:r>
              <a:rPr lang="en-US">
                <a:cs typeface="Arial"/>
              </a:rPr>
              <a:t>Last Name​</a:t>
            </a:r>
          </a:p>
          <a:p>
            <a:pPr>
              <a:buAutoNum type="arabicPeriod"/>
            </a:pPr>
            <a:r>
              <a:rPr lang="en-US">
                <a:cs typeface="Arial"/>
              </a:rPr>
              <a:t>Email​</a:t>
            </a:r>
          </a:p>
          <a:p>
            <a:pPr>
              <a:buAutoNum type="arabicPeriod"/>
            </a:pPr>
            <a:r>
              <a:rPr lang="en-US">
                <a:cs typeface="Arial"/>
              </a:rPr>
              <a:t>Select the relationship to student ​</a:t>
            </a:r>
          </a:p>
          <a:p>
            <a:pPr>
              <a:buAutoNum type="arabicPeriod"/>
            </a:pPr>
            <a:r>
              <a:rPr lang="en-US">
                <a:cs typeface="Arial"/>
              </a:rPr>
              <a:t>Enter the PIN*​</a:t>
            </a:r>
          </a:p>
          <a:p>
            <a:pPr>
              <a:buAutoNum type="arabicPeriod"/>
            </a:pPr>
            <a:endParaRPr lang="en-US">
              <a:cs typeface="Arial"/>
            </a:endParaRPr>
          </a:p>
          <a:p>
            <a:r>
              <a:rPr lang="en-US">
                <a:cs typeface="Segoe UI"/>
              </a:rPr>
              <a:t>NOTE*(This will be the PIN the student created when adding parent/guardian signer)</a:t>
            </a:r>
          </a:p>
        </p:txBody>
      </p:sp>
      <p:sp>
        <p:nvSpPr>
          <p:cNvPr id="6" name="TextBox 5">
            <a:extLst>
              <a:ext uri="{FF2B5EF4-FFF2-40B4-BE49-F238E27FC236}">
                <a16:creationId xmlns:a16="http://schemas.microsoft.com/office/drawing/2014/main" id="{018D4C00-068D-8D00-C055-C8E8BC058B8E}"/>
              </a:ext>
            </a:extLst>
          </p:cNvPr>
          <p:cNvSpPr txBox="1"/>
          <p:nvPr/>
        </p:nvSpPr>
        <p:spPr>
          <a:xfrm>
            <a:off x="418730" y="344749"/>
            <a:ext cx="2905957"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t>Parent or Guardian Contract </a:t>
            </a:r>
            <a:endParaRPr lang="en-US"/>
          </a:p>
        </p:txBody>
      </p:sp>
    </p:spTree>
    <p:extLst>
      <p:ext uri="{BB962C8B-B14F-4D97-AF65-F5344CB8AC3E}">
        <p14:creationId xmlns:p14="http://schemas.microsoft.com/office/powerpoint/2010/main" val="15262238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c 2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5" name="Picture 2" descr="Graphical user interface, application, Teams&#10;&#10;Description automatically generated">
            <a:extLst>
              <a:ext uri="{FF2B5EF4-FFF2-40B4-BE49-F238E27FC236}">
                <a16:creationId xmlns:a16="http://schemas.microsoft.com/office/drawing/2014/main" id="{0449E8DA-C55E-7B63-A0E6-2626CAEF02FD}"/>
              </a:ext>
            </a:extLst>
          </p:cNvPr>
          <p:cNvPicPr>
            <a:picLocks noChangeAspect="1"/>
          </p:cNvPicPr>
          <p:nvPr/>
        </p:nvPicPr>
        <p:blipFill>
          <a:blip r:embed="rId2"/>
          <a:stretch>
            <a:fillRect/>
          </a:stretch>
        </p:blipFill>
        <p:spPr>
          <a:xfrm>
            <a:off x="4777316" y="961356"/>
            <a:ext cx="6780700" cy="4932958"/>
          </a:xfrm>
          <a:prstGeom prst="rect">
            <a:avLst/>
          </a:prstGeom>
        </p:spPr>
      </p:pic>
      <p:sp>
        <p:nvSpPr>
          <p:cNvPr id="7" name="TextBox 6">
            <a:extLst>
              <a:ext uri="{FF2B5EF4-FFF2-40B4-BE49-F238E27FC236}">
                <a16:creationId xmlns:a16="http://schemas.microsoft.com/office/drawing/2014/main" id="{809C984A-3F20-5E20-2ABC-28432244BF96}"/>
              </a:ext>
            </a:extLst>
          </p:cNvPr>
          <p:cNvSpPr txBox="1"/>
          <p:nvPr/>
        </p:nvSpPr>
        <p:spPr>
          <a:xfrm>
            <a:off x="551895" y="2112885"/>
            <a:ext cx="3135297"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300" b="1">
                <a:latin typeface="Calibri Light"/>
              </a:rPr>
              <a:t>You have successfully signed your housing contract!</a:t>
            </a:r>
            <a:endParaRPr lang="en-US"/>
          </a:p>
        </p:txBody>
      </p:sp>
    </p:spTree>
    <p:extLst>
      <p:ext uri="{BB962C8B-B14F-4D97-AF65-F5344CB8AC3E}">
        <p14:creationId xmlns:p14="http://schemas.microsoft.com/office/powerpoint/2010/main" val="33826126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c 2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 name="Picture 2" descr="Graphical user interface, text, application&#10;&#10;Description automatically generated">
            <a:extLst>
              <a:ext uri="{FF2B5EF4-FFF2-40B4-BE49-F238E27FC236}">
                <a16:creationId xmlns:a16="http://schemas.microsoft.com/office/drawing/2014/main" id="{8038ACAF-C9A2-4EE9-2CAB-BA4F1EDD2F6A}"/>
              </a:ext>
            </a:extLst>
          </p:cNvPr>
          <p:cNvPicPr>
            <a:picLocks noChangeAspect="1"/>
          </p:cNvPicPr>
          <p:nvPr/>
        </p:nvPicPr>
        <p:blipFill>
          <a:blip r:embed="rId2"/>
          <a:stretch>
            <a:fillRect/>
          </a:stretch>
        </p:blipFill>
        <p:spPr>
          <a:xfrm>
            <a:off x="4777316" y="1419054"/>
            <a:ext cx="6780700" cy="4017563"/>
          </a:xfrm>
          <a:prstGeom prst="rect">
            <a:avLst/>
          </a:prstGeom>
        </p:spPr>
      </p:pic>
      <p:sp>
        <p:nvSpPr>
          <p:cNvPr id="4" name="TextBox 3">
            <a:extLst>
              <a:ext uri="{FF2B5EF4-FFF2-40B4-BE49-F238E27FC236}">
                <a16:creationId xmlns:a16="http://schemas.microsoft.com/office/drawing/2014/main" id="{9C5400D5-31BC-AD55-C007-ACB60CC27563}"/>
              </a:ext>
            </a:extLst>
          </p:cNvPr>
          <p:cNvSpPr txBox="1"/>
          <p:nvPr/>
        </p:nvSpPr>
        <p:spPr>
          <a:xfrm>
            <a:off x="500109" y="2460595"/>
            <a:ext cx="3172287"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latin typeface="Calibri Light"/>
              </a:rPr>
              <a:t>When all sections are green, Congrats! You're done!</a:t>
            </a:r>
            <a:endParaRPr lang="en-US"/>
          </a:p>
        </p:txBody>
      </p:sp>
    </p:spTree>
    <p:extLst>
      <p:ext uri="{BB962C8B-B14F-4D97-AF65-F5344CB8AC3E}">
        <p14:creationId xmlns:p14="http://schemas.microsoft.com/office/powerpoint/2010/main" val="4145685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122926-2C35-B2DD-42A2-0EABEC976304}"/>
              </a:ext>
            </a:extLst>
          </p:cNvPr>
          <p:cNvSpPr>
            <a:spLocks noGrp="1"/>
          </p:cNvSpPr>
          <p:nvPr>
            <p:ph type="title"/>
          </p:nvPr>
        </p:nvSpPr>
        <p:spPr>
          <a:xfrm>
            <a:off x="168702" y="1714837"/>
            <a:ext cx="3490685" cy="4969163"/>
          </a:xfrm>
        </p:spPr>
        <p:txBody>
          <a:bodyPr vert="horz" lIns="91440" tIns="45720" rIns="91440" bIns="45720" rtlCol="0" anchor="t">
            <a:normAutofit/>
          </a:bodyPr>
          <a:lstStyle/>
          <a:p>
            <a:r>
              <a:rPr lang="en-US" sz="2400" b="1">
                <a:ea typeface="+mj-lt"/>
                <a:cs typeface="+mj-lt"/>
              </a:rPr>
              <a:t>Once your application has been accepted, your application homepage will look like this </a:t>
            </a:r>
            <a:br>
              <a:rPr lang="en-US" sz="2400" b="1">
                <a:ea typeface="+mj-lt"/>
                <a:cs typeface="+mj-lt"/>
              </a:rPr>
            </a:br>
            <a:br>
              <a:rPr lang="en-US" sz="2400" b="1">
                <a:ea typeface="+mj-lt"/>
                <a:cs typeface="+mj-lt"/>
              </a:rPr>
            </a:br>
            <a:r>
              <a:rPr lang="en-US" sz="2400" b="1">
                <a:ea typeface="+mj-lt"/>
                <a:cs typeface="+mj-lt"/>
              </a:rPr>
              <a:t>Select "Sign Housing Contract Here" to begin the signing process </a:t>
            </a:r>
            <a:br>
              <a:rPr lang="en-US" sz="2800">
                <a:ea typeface="+mj-lt"/>
                <a:cs typeface="+mj-lt"/>
              </a:rPr>
            </a:br>
            <a:endParaRPr lang="en-US" sz="3200">
              <a:cs typeface="Calibri Light"/>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 name="Picture 2" descr="Graphical user interface, text, application, email&#10;&#10;Description automatically generated">
            <a:extLst>
              <a:ext uri="{FF2B5EF4-FFF2-40B4-BE49-F238E27FC236}">
                <a16:creationId xmlns:a16="http://schemas.microsoft.com/office/drawing/2014/main" id="{1B38C36A-4E2B-56F6-5C12-A5251ECFA03A}"/>
              </a:ext>
            </a:extLst>
          </p:cNvPr>
          <p:cNvPicPr>
            <a:picLocks noChangeAspect="1"/>
          </p:cNvPicPr>
          <p:nvPr/>
        </p:nvPicPr>
        <p:blipFill>
          <a:blip r:embed="rId2"/>
          <a:stretch>
            <a:fillRect/>
          </a:stretch>
        </p:blipFill>
        <p:spPr>
          <a:xfrm>
            <a:off x="5035902" y="603859"/>
            <a:ext cx="6596331" cy="5642860"/>
          </a:xfrm>
          <a:prstGeom prst="rect">
            <a:avLst/>
          </a:prstGeom>
        </p:spPr>
      </p:pic>
    </p:spTree>
    <p:extLst>
      <p:ext uri="{BB962C8B-B14F-4D97-AF65-F5344CB8AC3E}">
        <p14:creationId xmlns:p14="http://schemas.microsoft.com/office/powerpoint/2010/main" val="728805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122926-2C35-B2DD-42A2-0EABEC976304}"/>
              </a:ext>
            </a:extLst>
          </p:cNvPr>
          <p:cNvSpPr>
            <a:spLocks noGrp="1"/>
          </p:cNvSpPr>
          <p:nvPr>
            <p:ph type="title"/>
          </p:nvPr>
        </p:nvSpPr>
        <p:spPr>
          <a:xfrm>
            <a:off x="284816" y="1366494"/>
            <a:ext cx="3490685" cy="4969163"/>
          </a:xfrm>
        </p:spPr>
        <p:txBody>
          <a:bodyPr vert="horz" lIns="91440" tIns="45720" rIns="91440" bIns="45720" rtlCol="0" anchor="t">
            <a:normAutofit/>
          </a:bodyPr>
          <a:lstStyle/>
          <a:p>
            <a:r>
              <a:rPr lang="en-US" sz="2800">
                <a:ea typeface="+mj-lt"/>
                <a:cs typeface="+mj-lt"/>
              </a:rPr>
              <a:t>Pesticide Notice</a:t>
            </a:r>
            <a:br>
              <a:rPr lang="en-US" sz="2800">
                <a:ea typeface="+mj-lt"/>
                <a:cs typeface="+mj-lt"/>
              </a:rPr>
            </a:br>
            <a:br>
              <a:rPr lang="en-US" sz="2800">
                <a:ea typeface="+mj-lt"/>
                <a:cs typeface="+mj-lt"/>
              </a:rPr>
            </a:br>
            <a:r>
              <a:rPr lang="en-US" sz="2800">
                <a:ea typeface="+mj-lt"/>
                <a:cs typeface="+mj-lt"/>
              </a:rPr>
              <a:t>Read Through the Notice and then:</a:t>
            </a:r>
            <a:br>
              <a:rPr lang="en-US" sz="2800">
                <a:ea typeface="+mj-lt"/>
                <a:cs typeface="+mj-lt"/>
              </a:rPr>
            </a:br>
            <a:br>
              <a:rPr lang="en-US" sz="2800">
                <a:ea typeface="+mj-lt"/>
                <a:cs typeface="+mj-lt"/>
              </a:rPr>
            </a:br>
            <a:r>
              <a:rPr lang="en-US" sz="2800">
                <a:ea typeface="+mj-lt"/>
                <a:cs typeface="+mj-lt"/>
              </a:rPr>
              <a:t>1. Sign Your Name</a:t>
            </a:r>
            <a:br>
              <a:rPr lang="en-US" sz="2800">
                <a:ea typeface="+mj-lt"/>
                <a:cs typeface="+mj-lt"/>
              </a:rPr>
            </a:br>
            <a:br>
              <a:rPr lang="en-US" sz="2800">
                <a:ea typeface="+mj-lt"/>
                <a:cs typeface="+mj-lt"/>
              </a:rPr>
            </a:br>
            <a:r>
              <a:rPr lang="en-US" sz="2800">
                <a:ea typeface="+mj-lt"/>
                <a:cs typeface="+mj-lt"/>
              </a:rPr>
              <a:t>2. Click Save and Continue</a:t>
            </a:r>
            <a:br>
              <a:rPr lang="en-US" sz="2800">
                <a:ea typeface="+mj-lt"/>
                <a:cs typeface="+mj-lt"/>
              </a:rPr>
            </a:br>
            <a:endParaRPr lang="en-US" sz="3200">
              <a:cs typeface="Calibri Light"/>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5" name="Picture 2" descr="Text, letter&#10;&#10;Description automatically generated">
            <a:extLst>
              <a:ext uri="{FF2B5EF4-FFF2-40B4-BE49-F238E27FC236}">
                <a16:creationId xmlns:a16="http://schemas.microsoft.com/office/drawing/2014/main" id="{E6F849ED-27EF-BE55-39AF-DF49E6BC2FF0}"/>
              </a:ext>
            </a:extLst>
          </p:cNvPr>
          <p:cNvPicPr>
            <a:picLocks noChangeAspect="1"/>
          </p:cNvPicPr>
          <p:nvPr/>
        </p:nvPicPr>
        <p:blipFill>
          <a:blip r:embed="rId2"/>
          <a:stretch>
            <a:fillRect/>
          </a:stretch>
        </p:blipFill>
        <p:spPr>
          <a:xfrm>
            <a:off x="5964848" y="190408"/>
            <a:ext cx="5306181" cy="2747386"/>
          </a:xfrm>
          <a:prstGeom prst="rect">
            <a:avLst/>
          </a:prstGeom>
        </p:spPr>
      </p:pic>
      <p:pic>
        <p:nvPicPr>
          <p:cNvPr id="7" name="Picture 4" descr="Graphical user interface, text, application, Word&#10;&#10;Description automatically generated">
            <a:extLst>
              <a:ext uri="{FF2B5EF4-FFF2-40B4-BE49-F238E27FC236}">
                <a16:creationId xmlns:a16="http://schemas.microsoft.com/office/drawing/2014/main" id="{B4B0EFDF-5565-C7EC-7BA0-5BC650D96F10}"/>
              </a:ext>
            </a:extLst>
          </p:cNvPr>
          <p:cNvPicPr>
            <a:picLocks noChangeAspect="1"/>
          </p:cNvPicPr>
          <p:nvPr/>
        </p:nvPicPr>
        <p:blipFill rotWithShape="1">
          <a:blip r:embed="rId3"/>
          <a:srcRect l="19856" t="25745" r="22744" b="12821"/>
          <a:stretch/>
        </p:blipFill>
        <p:spPr>
          <a:xfrm>
            <a:off x="5961414" y="3112031"/>
            <a:ext cx="5255971" cy="3303235"/>
          </a:xfrm>
          <a:prstGeom prst="rect">
            <a:avLst/>
          </a:prstGeom>
        </p:spPr>
      </p:pic>
    </p:spTree>
    <p:extLst>
      <p:ext uri="{BB962C8B-B14F-4D97-AF65-F5344CB8AC3E}">
        <p14:creationId xmlns:p14="http://schemas.microsoft.com/office/powerpoint/2010/main" val="1561298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122926-2C35-B2DD-42A2-0EABEC976304}"/>
              </a:ext>
            </a:extLst>
          </p:cNvPr>
          <p:cNvSpPr>
            <a:spLocks noGrp="1"/>
          </p:cNvSpPr>
          <p:nvPr>
            <p:ph type="title"/>
          </p:nvPr>
        </p:nvSpPr>
        <p:spPr>
          <a:xfrm>
            <a:off x="284816" y="1366494"/>
            <a:ext cx="3490685" cy="4969163"/>
          </a:xfrm>
        </p:spPr>
        <p:txBody>
          <a:bodyPr vert="horz" lIns="91440" tIns="45720" rIns="91440" bIns="45720" rtlCol="0" anchor="t">
            <a:normAutofit/>
          </a:bodyPr>
          <a:lstStyle/>
          <a:p>
            <a:pPr>
              <a:lnSpc>
                <a:spcPct val="100000"/>
              </a:lnSpc>
              <a:spcBef>
                <a:spcPts val="0"/>
              </a:spcBef>
            </a:pPr>
            <a:r>
              <a:rPr lang="en-US" sz="3000">
                <a:ea typeface="+mj-lt"/>
                <a:cs typeface="+mj-lt"/>
              </a:rPr>
              <a:t>If you are UNDER 18, you will need a parent/guardian proxy signature</a:t>
            </a:r>
            <a:br>
              <a:rPr lang="en-US" sz="3000">
                <a:ea typeface="+mj-lt"/>
                <a:cs typeface="+mj-lt"/>
              </a:rPr>
            </a:br>
            <a:br>
              <a:rPr lang="en-US" sz="3000">
                <a:ea typeface="+mj-lt"/>
                <a:cs typeface="+mj-lt"/>
              </a:rPr>
            </a:br>
            <a:r>
              <a:rPr lang="en-US" sz="3000">
                <a:ea typeface="+mj-lt"/>
                <a:cs typeface="+mj-lt"/>
              </a:rPr>
              <a:t>Click the ADD PARENT/GUARDIAN SIGNER </a:t>
            </a:r>
            <a:r>
              <a:rPr lang="en-US" sz="3000">
                <a:solidFill>
                  <a:srgbClr val="FFFFFF"/>
                </a:solidFill>
                <a:ea typeface="+mj-lt"/>
                <a:cs typeface="+mj-lt"/>
              </a:rPr>
              <a:t>button.</a:t>
            </a:r>
            <a:r>
              <a:rPr lang="en-US" sz="3400">
                <a:solidFill>
                  <a:srgbClr val="000000"/>
                </a:solidFill>
                <a:ea typeface="+mj-lt"/>
                <a:cs typeface="+mj-lt"/>
              </a:rPr>
              <a:t> </a:t>
            </a:r>
            <a:br>
              <a:rPr lang="en-US" sz="2800">
                <a:ea typeface="+mj-lt"/>
                <a:cs typeface="+mj-lt"/>
              </a:rPr>
            </a:br>
            <a:endParaRPr lang="en-US" sz="3200">
              <a:cs typeface="Calibri Light"/>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 name="Picture 4" descr="Graphical user interface, text, application&#10;&#10;Description automatically generated">
            <a:extLst>
              <a:ext uri="{FF2B5EF4-FFF2-40B4-BE49-F238E27FC236}">
                <a16:creationId xmlns:a16="http://schemas.microsoft.com/office/drawing/2014/main" id="{D1F199EC-9CCA-7CA4-1DBF-852935F84565}"/>
              </a:ext>
            </a:extLst>
          </p:cNvPr>
          <p:cNvPicPr>
            <a:picLocks noChangeAspect="1"/>
          </p:cNvPicPr>
          <p:nvPr/>
        </p:nvPicPr>
        <p:blipFill>
          <a:blip r:embed="rId2"/>
          <a:stretch>
            <a:fillRect/>
          </a:stretch>
        </p:blipFill>
        <p:spPr>
          <a:xfrm>
            <a:off x="4601841" y="848421"/>
            <a:ext cx="7192640" cy="5155830"/>
          </a:xfrm>
          <a:prstGeom prst="rect">
            <a:avLst/>
          </a:prstGeom>
        </p:spPr>
      </p:pic>
    </p:spTree>
    <p:extLst>
      <p:ext uri="{BB962C8B-B14F-4D97-AF65-F5344CB8AC3E}">
        <p14:creationId xmlns:p14="http://schemas.microsoft.com/office/powerpoint/2010/main" val="65062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122926-2C35-B2DD-42A2-0EABEC976304}"/>
              </a:ext>
            </a:extLst>
          </p:cNvPr>
          <p:cNvSpPr>
            <a:spLocks noGrp="1"/>
          </p:cNvSpPr>
          <p:nvPr>
            <p:ph type="title"/>
          </p:nvPr>
        </p:nvSpPr>
        <p:spPr>
          <a:xfrm>
            <a:off x="335616" y="1279408"/>
            <a:ext cx="3490685" cy="4969163"/>
          </a:xfrm>
        </p:spPr>
        <p:txBody>
          <a:bodyPr vert="horz" lIns="91440" tIns="45720" rIns="91440" bIns="45720" rtlCol="0" anchor="t">
            <a:normAutofit fontScale="90000"/>
          </a:bodyPr>
          <a:lstStyle/>
          <a:p>
            <a:pPr marL="114300">
              <a:spcBef>
                <a:spcPts val="0"/>
              </a:spcBef>
              <a:spcAft>
                <a:spcPts val="600"/>
              </a:spcAft>
            </a:pPr>
            <a:r>
              <a:rPr lang="en-US" sz="3600">
                <a:ea typeface="+mj-lt"/>
                <a:cs typeface="+mj-lt"/>
              </a:rPr>
              <a:t>Proxy Form</a:t>
            </a:r>
            <a:br>
              <a:rPr lang="en-US" sz="3600">
                <a:ea typeface="+mj-lt"/>
                <a:cs typeface="+mj-lt"/>
              </a:rPr>
            </a:br>
            <a:br>
              <a:rPr lang="en-US" sz="3600">
                <a:ea typeface="+mj-lt"/>
                <a:cs typeface="+mj-lt"/>
              </a:rPr>
            </a:br>
            <a:r>
              <a:rPr lang="en-US" sz="2000">
                <a:latin typeface="Arial"/>
                <a:ea typeface="+mj-lt"/>
                <a:cs typeface="Arial"/>
              </a:rPr>
              <a:t>1. Enter Parent's first name</a:t>
            </a:r>
            <a:br>
              <a:rPr lang="en-US" sz="2000">
                <a:latin typeface="Arial"/>
                <a:ea typeface="+mj-lt"/>
                <a:cs typeface="Arial"/>
              </a:rPr>
            </a:br>
            <a:br>
              <a:rPr lang="en-US" sz="2000">
                <a:latin typeface="Arial"/>
                <a:ea typeface="+mj-lt"/>
                <a:cs typeface="Arial"/>
              </a:rPr>
            </a:br>
            <a:r>
              <a:rPr lang="en-US" sz="2000">
                <a:latin typeface="Arial"/>
                <a:ea typeface="+mj-lt"/>
                <a:cs typeface="Arial"/>
              </a:rPr>
              <a:t>2. Enter Parent's last name</a:t>
            </a:r>
            <a:br>
              <a:rPr lang="en-US" sz="2000">
                <a:latin typeface="Arial"/>
                <a:ea typeface="+mj-lt"/>
                <a:cs typeface="Arial"/>
              </a:rPr>
            </a:br>
            <a:br>
              <a:rPr lang="en-US" sz="2000">
                <a:latin typeface="Arial"/>
                <a:ea typeface="+mj-lt"/>
                <a:cs typeface="Arial"/>
              </a:rPr>
            </a:br>
            <a:r>
              <a:rPr lang="en-US" sz="2000">
                <a:latin typeface="Arial"/>
                <a:ea typeface="+mj-lt"/>
                <a:cs typeface="Arial"/>
              </a:rPr>
              <a:t>3. Enter Parent's email</a:t>
            </a:r>
            <a:br>
              <a:rPr lang="en-US" sz="2000">
                <a:latin typeface="Arial"/>
                <a:ea typeface="+mj-lt"/>
                <a:cs typeface="Arial"/>
              </a:rPr>
            </a:br>
            <a:br>
              <a:rPr lang="en-US" sz="2000">
                <a:latin typeface="Arial"/>
                <a:ea typeface="+mj-lt"/>
                <a:cs typeface="Arial"/>
              </a:rPr>
            </a:br>
            <a:r>
              <a:rPr lang="en-US" sz="2000">
                <a:latin typeface="Arial"/>
                <a:ea typeface="+mj-lt"/>
                <a:cs typeface="Arial"/>
              </a:rPr>
              <a:t>4. Enter Parent's relationship to student</a:t>
            </a:r>
            <a:br>
              <a:rPr lang="en-US" sz="2000">
                <a:latin typeface="Arial"/>
                <a:ea typeface="+mj-lt"/>
                <a:cs typeface="Arial"/>
              </a:rPr>
            </a:br>
            <a:br>
              <a:rPr lang="en-US" sz="2000">
                <a:latin typeface="Arial"/>
                <a:ea typeface="+mj-lt"/>
                <a:cs typeface="Arial"/>
              </a:rPr>
            </a:br>
            <a:r>
              <a:rPr lang="en-US" sz="2000">
                <a:latin typeface="Arial"/>
                <a:ea typeface="+mj-lt"/>
                <a:cs typeface="Arial"/>
              </a:rPr>
              <a:t>5. Create a pin so the parent can access the proxy form so they can sign</a:t>
            </a:r>
            <a:br>
              <a:rPr lang="en-US" sz="3600">
                <a:ea typeface="+mj-lt"/>
                <a:cs typeface="+mj-lt"/>
              </a:rPr>
            </a:br>
            <a:br>
              <a:rPr lang="en-US" sz="2800">
                <a:ea typeface="+mj-lt"/>
                <a:cs typeface="+mj-lt"/>
              </a:rPr>
            </a:br>
            <a:endParaRPr lang="en-US" sz="3200">
              <a:cs typeface="Calibri Light"/>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5" name="Picture 4" descr="Graphical user interface&#10;&#10;Description automatically generated">
            <a:extLst>
              <a:ext uri="{FF2B5EF4-FFF2-40B4-BE49-F238E27FC236}">
                <a16:creationId xmlns:a16="http://schemas.microsoft.com/office/drawing/2014/main" id="{70D7A256-D07A-0FA5-43CC-F0CB3833940C}"/>
              </a:ext>
            </a:extLst>
          </p:cNvPr>
          <p:cNvPicPr>
            <a:picLocks noChangeAspect="1"/>
          </p:cNvPicPr>
          <p:nvPr/>
        </p:nvPicPr>
        <p:blipFill rotWithShape="1">
          <a:blip r:embed="rId2"/>
          <a:srcRect l="16452" t="-2778" r="22500" b="30556"/>
          <a:stretch/>
        </p:blipFill>
        <p:spPr>
          <a:xfrm>
            <a:off x="4623902" y="1410666"/>
            <a:ext cx="6947230" cy="4038385"/>
          </a:xfrm>
          <a:prstGeom prst="rect">
            <a:avLst/>
          </a:prstGeom>
        </p:spPr>
      </p:pic>
    </p:spTree>
    <p:extLst>
      <p:ext uri="{BB962C8B-B14F-4D97-AF65-F5344CB8AC3E}">
        <p14:creationId xmlns:p14="http://schemas.microsoft.com/office/powerpoint/2010/main" val="1922379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122926-2C35-B2DD-42A2-0EABEC976304}"/>
              </a:ext>
            </a:extLst>
          </p:cNvPr>
          <p:cNvSpPr>
            <a:spLocks noGrp="1"/>
          </p:cNvSpPr>
          <p:nvPr>
            <p:ph type="title"/>
          </p:nvPr>
        </p:nvSpPr>
        <p:spPr>
          <a:xfrm>
            <a:off x="190473" y="1569693"/>
            <a:ext cx="3490685" cy="4969163"/>
          </a:xfrm>
        </p:spPr>
        <p:txBody>
          <a:bodyPr vert="horz" lIns="91440" tIns="45720" rIns="91440" bIns="45720" rtlCol="0" anchor="t">
            <a:normAutofit/>
          </a:bodyPr>
          <a:lstStyle/>
          <a:p>
            <a:pPr marL="114300">
              <a:spcBef>
                <a:spcPts val="0"/>
              </a:spcBef>
              <a:spcAft>
                <a:spcPts val="600"/>
              </a:spcAft>
            </a:pPr>
            <a:r>
              <a:rPr lang="en-US" sz="3000">
                <a:ea typeface="+mj-lt"/>
                <a:cs typeface="+mj-lt"/>
              </a:rPr>
              <a:t>Electronic Signature</a:t>
            </a:r>
            <a:br>
              <a:rPr lang="en-US" sz="3000">
                <a:ea typeface="+mj-lt"/>
                <a:cs typeface="+mj-lt"/>
              </a:rPr>
            </a:br>
            <a:br>
              <a:rPr lang="en-US" sz="3000">
                <a:ea typeface="+mj-lt"/>
                <a:cs typeface="+mj-lt"/>
              </a:rPr>
            </a:br>
            <a:r>
              <a:rPr lang="en-US" sz="2800">
                <a:ea typeface="+mj-lt"/>
                <a:cs typeface="+mj-lt"/>
              </a:rPr>
              <a:t>At the bottom of page, enter student full legal name to electronically sign contract</a:t>
            </a:r>
            <a:br>
              <a:rPr lang="en-US" sz="2800">
                <a:ea typeface="+mj-lt"/>
                <a:cs typeface="+mj-lt"/>
              </a:rPr>
            </a:br>
            <a:br>
              <a:rPr lang="en-US" sz="2800">
                <a:ea typeface="+mj-lt"/>
                <a:cs typeface="+mj-lt"/>
              </a:rPr>
            </a:br>
            <a:r>
              <a:rPr lang="en-US" sz="2800">
                <a:ea typeface="+mj-lt"/>
                <a:cs typeface="+mj-lt"/>
              </a:rPr>
              <a:t>Click "Save and Continue"</a:t>
            </a:r>
            <a:br>
              <a:rPr lang="en-US" sz="3600">
                <a:ea typeface="+mj-lt"/>
                <a:cs typeface="+mj-lt"/>
              </a:rPr>
            </a:br>
            <a:br>
              <a:rPr lang="en-US" sz="2800">
                <a:ea typeface="+mj-lt"/>
                <a:cs typeface="+mj-lt"/>
              </a:rPr>
            </a:br>
            <a:endParaRPr lang="en-US" sz="3200">
              <a:cs typeface="Calibri Light"/>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 name="Picture 4" descr="Graphical user interface, application&#10;&#10;Description automatically generated">
            <a:extLst>
              <a:ext uri="{FF2B5EF4-FFF2-40B4-BE49-F238E27FC236}">
                <a16:creationId xmlns:a16="http://schemas.microsoft.com/office/drawing/2014/main" id="{18253BAF-D35F-F08F-85E0-D0ED2091FC2C}"/>
              </a:ext>
            </a:extLst>
          </p:cNvPr>
          <p:cNvPicPr>
            <a:picLocks noChangeAspect="1"/>
          </p:cNvPicPr>
          <p:nvPr/>
        </p:nvPicPr>
        <p:blipFill>
          <a:blip r:embed="rId2"/>
          <a:stretch>
            <a:fillRect/>
          </a:stretch>
        </p:blipFill>
        <p:spPr>
          <a:xfrm>
            <a:off x="4930346" y="-491"/>
            <a:ext cx="6141307" cy="6848684"/>
          </a:xfrm>
          <a:prstGeom prst="rect">
            <a:avLst/>
          </a:prstGeom>
        </p:spPr>
      </p:pic>
    </p:spTree>
    <p:extLst>
      <p:ext uri="{BB962C8B-B14F-4D97-AF65-F5344CB8AC3E}">
        <p14:creationId xmlns:p14="http://schemas.microsoft.com/office/powerpoint/2010/main" val="2392895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122926-2C35-B2DD-42A2-0EABEC976304}"/>
              </a:ext>
            </a:extLst>
          </p:cNvPr>
          <p:cNvSpPr>
            <a:spLocks noGrp="1"/>
          </p:cNvSpPr>
          <p:nvPr>
            <p:ph type="title"/>
          </p:nvPr>
        </p:nvSpPr>
        <p:spPr>
          <a:xfrm>
            <a:off x="132416" y="1569693"/>
            <a:ext cx="3490685" cy="4969163"/>
          </a:xfrm>
        </p:spPr>
        <p:txBody>
          <a:bodyPr vert="horz" lIns="91440" tIns="45720" rIns="91440" bIns="45720" rtlCol="0" anchor="t">
            <a:normAutofit/>
          </a:bodyPr>
          <a:lstStyle/>
          <a:p>
            <a:pPr marL="285750" indent="-228600">
              <a:spcBef>
                <a:spcPts val="0"/>
              </a:spcBef>
              <a:spcAft>
                <a:spcPts val="600"/>
              </a:spcAft>
              <a:buFont typeface="Arial,Sans-Serif"/>
              <a:buChar char="•"/>
            </a:pPr>
            <a:r>
              <a:rPr lang="en-US" sz="1900">
                <a:latin typeface="Calibri Light"/>
                <a:ea typeface="+mj-lt"/>
                <a:cs typeface="Arial"/>
              </a:rPr>
              <a:t>Now the Proxy Signature form has now been sent to the parent/guardian email. </a:t>
            </a:r>
            <a:br>
              <a:rPr lang="en-US"/>
            </a:br>
            <a:endParaRPr lang="en-US" sz="1900">
              <a:latin typeface="Calibri Light"/>
              <a:ea typeface="+mj-lt"/>
              <a:cs typeface="Arial"/>
            </a:endParaRPr>
          </a:p>
          <a:p>
            <a:pPr marL="285750" indent="-228600">
              <a:spcBef>
                <a:spcPts val="0"/>
              </a:spcBef>
              <a:spcAft>
                <a:spcPts val="600"/>
              </a:spcAft>
              <a:buFont typeface="Arial,Sans-Serif"/>
              <a:buChar char="•"/>
            </a:pPr>
            <a:r>
              <a:rPr lang="en-US" sz="1900">
                <a:latin typeface="Calibri Light"/>
                <a:ea typeface="+mj-lt"/>
                <a:cs typeface="Arial"/>
              </a:rPr>
              <a:t>They must access the email and click on the link "Please click to go to application"</a:t>
            </a:r>
          </a:p>
          <a:p>
            <a:pPr marL="285750" indent="-228600">
              <a:spcBef>
                <a:spcPts val="0"/>
              </a:spcBef>
              <a:spcAft>
                <a:spcPts val="600"/>
              </a:spcAft>
              <a:buFont typeface="Arial,Sans-Serif"/>
              <a:buChar char="•"/>
            </a:pPr>
            <a:endParaRPr lang="en-US" sz="1900">
              <a:latin typeface="Calibri Light"/>
              <a:ea typeface="+mj-lt"/>
              <a:cs typeface="Arial"/>
            </a:endParaRPr>
          </a:p>
          <a:p>
            <a:pPr marL="285750" indent="-228600">
              <a:spcBef>
                <a:spcPts val="0"/>
              </a:spcBef>
              <a:spcAft>
                <a:spcPts val="600"/>
              </a:spcAft>
              <a:buFont typeface="Arial,Sans-Serif"/>
              <a:buChar char="•"/>
            </a:pPr>
            <a:r>
              <a:rPr lang="en-US" sz="1900">
                <a:latin typeface="Calibri Light"/>
                <a:ea typeface="+mj-lt"/>
                <a:cs typeface="Arial"/>
              </a:rPr>
              <a:t>Note: There is only a limited amount of time that this form will be open before the link will expire</a:t>
            </a:r>
            <a:br>
              <a:rPr lang="en-US" sz="3600">
                <a:ea typeface="+mj-lt"/>
                <a:cs typeface="+mj-lt"/>
              </a:rPr>
            </a:br>
            <a:br>
              <a:rPr lang="en-US" sz="2800">
                <a:ea typeface="+mj-lt"/>
                <a:cs typeface="+mj-lt"/>
              </a:rPr>
            </a:br>
            <a:endParaRPr lang="en-US" sz="3200">
              <a:cs typeface="Calibri Light"/>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 name="Picture 3" descr="Graphical user interface, text, application&#10;&#10;Description automatically generated">
            <a:extLst>
              <a:ext uri="{FF2B5EF4-FFF2-40B4-BE49-F238E27FC236}">
                <a16:creationId xmlns:a16="http://schemas.microsoft.com/office/drawing/2014/main" id="{F4DFEB72-13DB-BDA9-8E1E-D887728ABAFB}"/>
              </a:ext>
            </a:extLst>
          </p:cNvPr>
          <p:cNvPicPr>
            <a:picLocks noChangeAspect="1"/>
          </p:cNvPicPr>
          <p:nvPr/>
        </p:nvPicPr>
        <p:blipFill>
          <a:blip r:embed="rId2"/>
          <a:stretch>
            <a:fillRect/>
          </a:stretch>
        </p:blipFill>
        <p:spPr>
          <a:xfrm>
            <a:off x="4569940" y="1058760"/>
            <a:ext cx="6666469" cy="5028804"/>
          </a:xfrm>
          <a:prstGeom prst="rect">
            <a:avLst/>
          </a:prstGeom>
        </p:spPr>
      </p:pic>
    </p:spTree>
    <p:extLst>
      <p:ext uri="{BB962C8B-B14F-4D97-AF65-F5344CB8AC3E}">
        <p14:creationId xmlns:p14="http://schemas.microsoft.com/office/powerpoint/2010/main" val="1174798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122926-2C35-B2DD-42A2-0EABEC976304}"/>
              </a:ext>
            </a:extLst>
          </p:cNvPr>
          <p:cNvSpPr>
            <a:spLocks noGrp="1"/>
          </p:cNvSpPr>
          <p:nvPr>
            <p:ph type="title"/>
          </p:nvPr>
        </p:nvSpPr>
        <p:spPr>
          <a:xfrm>
            <a:off x="132416" y="1569693"/>
            <a:ext cx="3490685" cy="4969163"/>
          </a:xfrm>
        </p:spPr>
        <p:txBody>
          <a:bodyPr vert="horz" lIns="91440" tIns="45720" rIns="91440" bIns="45720" rtlCol="0" anchor="t">
            <a:normAutofit/>
          </a:bodyPr>
          <a:lstStyle/>
          <a:p>
            <a:pPr marL="57150" algn="l">
              <a:spcBef>
                <a:spcPts val="0"/>
              </a:spcBef>
              <a:spcAft>
                <a:spcPts val="600"/>
              </a:spcAft>
            </a:pPr>
            <a:r>
              <a:rPr lang="en-US" sz="1900">
                <a:latin typeface="Calibri Light"/>
                <a:ea typeface="+mj-lt"/>
                <a:cs typeface="Arial"/>
              </a:rPr>
              <a:t>Now the Proxy Signature form has now been sent to the parent's email. </a:t>
            </a:r>
            <a:br>
              <a:rPr lang="en-US"/>
            </a:br>
            <a:endParaRPr lang="en-US" sz="1900">
              <a:latin typeface="Calibri Light"/>
              <a:ea typeface="+mj-lt"/>
              <a:cs typeface="Arial"/>
            </a:endParaRPr>
          </a:p>
          <a:p>
            <a:pPr marL="57150" algn="l">
              <a:spcBef>
                <a:spcPts val="0"/>
              </a:spcBef>
              <a:spcAft>
                <a:spcPts val="600"/>
              </a:spcAft>
            </a:pPr>
            <a:r>
              <a:rPr lang="en-US" sz="1900">
                <a:latin typeface="Calibri Light"/>
                <a:ea typeface="+mj-lt"/>
                <a:cs typeface="Arial"/>
              </a:rPr>
              <a:t>They must access the email and click on the link "Please click to go to application"</a:t>
            </a:r>
          </a:p>
          <a:p>
            <a:pPr marL="285750" indent="-228600" algn="l">
              <a:spcBef>
                <a:spcPts val="0"/>
              </a:spcBef>
              <a:spcAft>
                <a:spcPts val="600"/>
              </a:spcAft>
              <a:buFont typeface="Arial,Sans-Serif"/>
              <a:buChar char="•"/>
            </a:pPr>
            <a:endParaRPr lang="en-US" sz="1900">
              <a:latin typeface="Calibri Light"/>
              <a:ea typeface="+mj-lt"/>
              <a:cs typeface="Arial"/>
            </a:endParaRPr>
          </a:p>
          <a:p>
            <a:pPr marL="57150" algn="l">
              <a:spcBef>
                <a:spcPts val="0"/>
              </a:spcBef>
              <a:spcAft>
                <a:spcPts val="600"/>
              </a:spcAft>
            </a:pPr>
            <a:r>
              <a:rPr lang="en-US" sz="1900">
                <a:latin typeface="Calibri Light"/>
                <a:ea typeface="+mj-lt"/>
                <a:cs typeface="Arial"/>
              </a:rPr>
              <a:t>Note: There is only a limited amount of time that this form will be open before the link will expire</a:t>
            </a:r>
            <a:br>
              <a:rPr lang="en-US" sz="3600">
                <a:ea typeface="+mj-lt"/>
                <a:cs typeface="+mj-lt"/>
              </a:rPr>
            </a:br>
            <a:br>
              <a:rPr lang="en-US" sz="2800">
                <a:ea typeface="+mj-lt"/>
                <a:cs typeface="+mj-lt"/>
              </a:rPr>
            </a:br>
            <a:endParaRPr lang="en-US" sz="3200">
              <a:cs typeface="Calibri Light"/>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5" name="Picture 7" descr="Graphical user interface, text, application&#10;&#10;Description automatically generated">
            <a:extLst>
              <a:ext uri="{FF2B5EF4-FFF2-40B4-BE49-F238E27FC236}">
                <a16:creationId xmlns:a16="http://schemas.microsoft.com/office/drawing/2014/main" id="{0A23FD86-EAD7-27BB-B6CD-D18FB5777064}"/>
              </a:ext>
            </a:extLst>
          </p:cNvPr>
          <p:cNvPicPr>
            <a:picLocks noChangeAspect="1"/>
          </p:cNvPicPr>
          <p:nvPr/>
        </p:nvPicPr>
        <p:blipFill>
          <a:blip r:embed="rId2"/>
          <a:stretch>
            <a:fillRect/>
          </a:stretch>
        </p:blipFill>
        <p:spPr>
          <a:xfrm>
            <a:off x="4959632" y="940903"/>
            <a:ext cx="6088083" cy="4983818"/>
          </a:xfrm>
          <a:prstGeom prst="rect">
            <a:avLst/>
          </a:prstGeom>
        </p:spPr>
      </p:pic>
    </p:spTree>
    <p:extLst>
      <p:ext uri="{BB962C8B-B14F-4D97-AF65-F5344CB8AC3E}">
        <p14:creationId xmlns:p14="http://schemas.microsoft.com/office/powerpoint/2010/main" val="6957407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0</TotalTime>
  <Words>870</Words>
  <Application>Microsoft Office PowerPoint</Application>
  <PresentationFormat>Widescreen</PresentationFormat>
  <Paragraphs>46</Paragraphs>
  <Slides>24</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Arial</vt:lpstr>
      <vt:lpstr>Arial,Sans-Serif</vt:lpstr>
      <vt:lpstr>Calibri</vt:lpstr>
      <vt:lpstr>Calibri Light</vt:lpstr>
      <vt:lpstr>Segoe UI</vt:lpstr>
      <vt:lpstr>Office Theme</vt:lpstr>
      <vt:lpstr>Office Theme</vt:lpstr>
      <vt:lpstr>Contract Signing Process </vt:lpstr>
      <vt:lpstr>After your application has been accepted, you will receive an email on your UC Merced email named, "Housing Offer – Academic Year 2023-2024".  You will log in to your housing portal and click "Academic Year 2023-2024" </vt:lpstr>
      <vt:lpstr>Once your application has been accepted, your application homepage will look like this   Select "Sign Housing Contract Here" to begin the signing process  </vt:lpstr>
      <vt:lpstr>Pesticide Notice  Read Through the Notice and then:  1. Sign Your Name  2. Click Save and Continue </vt:lpstr>
      <vt:lpstr>If you are UNDER 18, you will need a parent/guardian proxy signature  Click the ADD PARENT/GUARDIAN SIGNER button.  </vt:lpstr>
      <vt:lpstr>Proxy Form  1. Enter Parent's first name  2. Enter Parent's last name  3. Enter Parent's email  4. Enter Parent's relationship to student  5. Create a pin so the parent can access the proxy form so they can sign  </vt:lpstr>
      <vt:lpstr>Electronic Signature  At the bottom of page, enter student full legal name to electronically sign contract  Click "Save and Continue"  </vt:lpstr>
      <vt:lpstr>Now the Proxy Signature form has now been sent to the parent/guardian email.   They must access the email and click on the link "Please click to go to application"  Note: There is only a limited amount of time that this form will be open before the link will expire  </vt:lpstr>
      <vt:lpstr>Now the Proxy Signature form has now been sent to the parent's email.   They must access the email and click on the link "Please click to go to application"  Note: There is only a limited amount of time that this form will be open before the link will expire  </vt:lpstr>
      <vt:lpstr>Parent Contract Sign  Parents should have received the email by now to sign your contract   They must access the email and click on the link "Please click to go to application"   Note: There is only a limited amount of time that this form will be open before the link will expire </vt:lpstr>
      <vt:lpstr>Next, select if you'd like to be a part of a Living Learning Community  </vt:lpstr>
      <vt:lpstr>If you do want to be a part of a Living Learning Community, you can add preferences for which community you want to be a part of  </vt:lpstr>
      <vt:lpstr>Read the Handbook and then you can agree to the Handbook and its policies by checking on "Handbook Agreement"  </vt:lpstr>
      <vt:lpstr>Next is information regarding Key and Access, sign the document at the bottom  </vt:lpstr>
      <vt:lpstr>Read about what GradGuard renter's insurance provides and click 'CONTINUE TO NEXT STEP'.  This will bring you to a new page.</vt:lpstr>
      <vt:lpstr>The new page should look like this. You may scroll down and read for more information.   Continue to next slide.</vt:lpstr>
      <vt:lpstr>Select whether you wish to purchase or decline coverage.  Follow through the relevant popups and continue.</vt:lpstr>
      <vt:lpstr>Finishing the GradGuard renter's insurance will bring you back to the housing portal page.   Click 'Save &amp; Continue' to progress in the contract signing process.</vt:lpstr>
      <vt:lpstr>Click the dropdown menu to select your desired meal plan.  Press 'SAVE &amp; CONTINUE' after completing your selection.</vt:lpstr>
      <vt:lpstr>UC Merced offers Gender Inclusive housing. Please read through the provided information.  Use the dropdown menu at the bottom of the page to opt in or opt out of gender inclusive housing. If choosing to opt out, please select '(Please select)'.  Click 'SAVE &amp; CONTINUE'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UCM Housing</cp:lastModifiedBy>
  <cp:revision>5</cp:revision>
  <dcterms:created xsi:type="dcterms:W3CDTF">2023-04-26T21:04:48Z</dcterms:created>
  <dcterms:modified xsi:type="dcterms:W3CDTF">2023-04-28T19:33:04Z</dcterms:modified>
</cp:coreProperties>
</file>